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03" r:id="rId4"/>
    <p:sldMasterId id="2147483815" r:id="rId5"/>
    <p:sldMasterId id="2147483831" r:id="rId6"/>
    <p:sldMasterId id="2147483843" r:id="rId7"/>
    <p:sldMasterId id="2147483857" r:id="rId8"/>
  </p:sldMasterIdLst>
  <p:notesMasterIdLst>
    <p:notesMasterId r:id="rId51"/>
  </p:notesMasterIdLst>
  <p:sldIdLst>
    <p:sldId id="329" r:id="rId9"/>
    <p:sldId id="260" r:id="rId10"/>
    <p:sldId id="265" r:id="rId11"/>
    <p:sldId id="411" r:id="rId12"/>
    <p:sldId id="412" r:id="rId13"/>
    <p:sldId id="413" r:id="rId14"/>
    <p:sldId id="317" r:id="rId15"/>
    <p:sldId id="318" r:id="rId16"/>
    <p:sldId id="319" r:id="rId17"/>
    <p:sldId id="415" r:id="rId18"/>
    <p:sldId id="416" r:id="rId19"/>
    <p:sldId id="417" r:id="rId20"/>
    <p:sldId id="418" r:id="rId21"/>
    <p:sldId id="436" r:id="rId22"/>
    <p:sldId id="438" r:id="rId23"/>
    <p:sldId id="439" r:id="rId24"/>
    <p:sldId id="485" r:id="rId25"/>
    <p:sldId id="486" r:id="rId26"/>
    <p:sldId id="488" r:id="rId27"/>
    <p:sldId id="489" r:id="rId28"/>
    <p:sldId id="490" r:id="rId29"/>
    <p:sldId id="334" r:id="rId30"/>
    <p:sldId id="291" r:id="rId31"/>
    <p:sldId id="292" r:id="rId32"/>
    <p:sldId id="294" r:id="rId33"/>
    <p:sldId id="295" r:id="rId34"/>
    <p:sldId id="297" r:id="rId35"/>
    <p:sldId id="293" r:id="rId36"/>
    <p:sldId id="298" r:id="rId37"/>
    <p:sldId id="346" r:id="rId38"/>
    <p:sldId id="310" r:id="rId39"/>
    <p:sldId id="343" r:id="rId40"/>
    <p:sldId id="313" r:id="rId41"/>
    <p:sldId id="491" r:id="rId42"/>
    <p:sldId id="492" r:id="rId43"/>
    <p:sldId id="467" r:id="rId44"/>
    <p:sldId id="493" r:id="rId45"/>
    <p:sldId id="457" r:id="rId46"/>
    <p:sldId id="406" r:id="rId47"/>
    <p:sldId id="407" r:id="rId48"/>
    <p:sldId id="312" r:id="rId49"/>
    <p:sldId id="307" r:id="rId50"/>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70" d="100"/>
          <a:sy n="70" d="100"/>
        </p:scale>
        <p:origin x="500" y="60"/>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E9C1F58A-E84B-4126-8201-F7F4E718A12F}" type="datetimeFigureOut">
              <a:rPr lang="en-US" smtClean="0"/>
              <a:t>10/26/2021</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65FDC37D-50AE-426A-A71A-B6C9179A9E52}" type="slidenum">
              <a:rPr lang="en-US" smtClean="0"/>
              <a:t>‹#›</a:t>
            </a:fld>
            <a:endParaRPr lang="en-US"/>
          </a:p>
        </p:txBody>
      </p:sp>
    </p:spTree>
    <p:extLst>
      <p:ext uri="{BB962C8B-B14F-4D97-AF65-F5344CB8AC3E}">
        <p14:creationId xmlns:p14="http://schemas.microsoft.com/office/powerpoint/2010/main" val="599454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5022CC6-B1A9-4C4A-9A6C-0EB85E4237BA}"/>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xmlns="" id="{1D928DE2-397B-4239-8C52-42280F9178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9700" name="Slide Number Placeholder 3">
            <a:extLst>
              <a:ext uri="{FF2B5EF4-FFF2-40B4-BE49-F238E27FC236}">
                <a16:creationId xmlns:a16="http://schemas.microsoft.com/office/drawing/2014/main" xmlns="" id="{0FF08672-220E-478E-A157-7BE2DB2021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2FD2439-DEC5-4020-84C8-2CFED8F81AE2}" type="slidenum">
              <a:rPr kumimoji="0" lang="en-US" altLang="en-US" sz="1200" b="0" i="0" u="none" strike="noStrike" kern="1200" cap="none" spc="0" normalizeH="0" baseline="0" noProof="0" smtClean="0">
                <a:ln>
                  <a:noFill/>
                </a:ln>
                <a:solidFill>
                  <a:srgbClr val="000000"/>
                </a:solidFill>
                <a:effectLst/>
                <a:uLnTx/>
                <a:uFillTx/>
                <a:latin typeface=".VnTime" panose="020B7200000000000000"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VnTime" panose="020B7200000000000000" pitchFamily="34" charset="0"/>
              <a:ea typeface="+mn-ea"/>
              <a:cs typeface="+mn-cs"/>
            </a:endParaRPr>
          </a:p>
        </p:txBody>
      </p:sp>
    </p:spTree>
    <p:extLst>
      <p:ext uri="{BB962C8B-B14F-4D97-AF65-F5344CB8AC3E}">
        <p14:creationId xmlns:p14="http://schemas.microsoft.com/office/powerpoint/2010/main" val="1180965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95EFAE85-8202-42CE-865D-EEDED8E1846E}"/>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xmlns="" id="{AB7B016F-856B-4182-8A5E-DF11432D960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748" name="Slide Number Placeholder 3">
            <a:extLst>
              <a:ext uri="{FF2B5EF4-FFF2-40B4-BE49-F238E27FC236}">
                <a16:creationId xmlns:a16="http://schemas.microsoft.com/office/drawing/2014/main" xmlns="" id="{3C3C7D8D-753A-427C-9B56-8AA0A374AC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933B9F0-93F9-4FED-883E-27317E586645}" type="slidenum">
              <a:rPr kumimoji="0" lang="en-US" altLang="en-US" sz="1200" b="0" i="0" u="none" strike="noStrike" kern="1200" cap="none" spc="0" normalizeH="0" baseline="0" noProof="0" smtClean="0">
                <a:ln>
                  <a:noFill/>
                </a:ln>
                <a:solidFill>
                  <a:srgbClr val="000000"/>
                </a:solidFill>
                <a:effectLst/>
                <a:uLnTx/>
                <a:uFillTx/>
                <a:latin typeface=".VnTime" panose="020B7200000000000000"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VnTime" panose="020B7200000000000000" pitchFamily="34" charset="0"/>
              <a:ea typeface="+mn-ea"/>
              <a:cs typeface="+mn-cs"/>
            </a:endParaRPr>
          </a:p>
        </p:txBody>
      </p:sp>
    </p:spTree>
    <p:extLst>
      <p:ext uri="{BB962C8B-B14F-4D97-AF65-F5344CB8AC3E}">
        <p14:creationId xmlns:p14="http://schemas.microsoft.com/office/powerpoint/2010/main" val="4174023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FDE934FF-F4E1-47C5-9CA5-30A81DDE2BE4}" type="datetimeFigureOut">
              <a:rPr lang="en-US" smtClean="0"/>
              <a:t>10/26/2021</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B3561BA9-CDCF-4958-B8AB-66F3BF063E13}" type="slidenum">
              <a:rPr lang="en-US" smtClean="0"/>
              <a:t>‹#›</a:t>
            </a:fld>
            <a:endParaRPr lang="en-US"/>
          </a:p>
        </p:txBody>
      </p:sp>
    </p:spTree>
    <p:extLst>
      <p:ext uri="{BB962C8B-B14F-4D97-AF65-F5344CB8AC3E}">
        <p14:creationId xmlns:p14="http://schemas.microsoft.com/office/powerpoint/2010/main" val="35554377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E934FF-F4E1-47C5-9CA5-30A81DDE2BE4}"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2968689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FDE934FF-F4E1-47C5-9CA5-30A81DDE2BE4}" type="datetimeFigureOut">
              <a:rPr lang="en-US" smtClean="0"/>
              <a:t>10/26/2021</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1047610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E934FF-F4E1-47C5-9CA5-30A81DDE2BE4}"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1316765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E934FF-F4E1-47C5-9CA5-30A81DDE2BE4}"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182631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E934FF-F4E1-47C5-9CA5-30A81DDE2BE4}"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40221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704328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FDE934FF-F4E1-47C5-9CA5-30A81DDE2BE4}" type="datetimeFigureOut">
              <a:rPr lang="en-US" smtClean="0"/>
              <a:t>10/26/2021</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B3561BA9-CDCF-4958-B8AB-66F3BF063E13}"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47315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FDE934FF-F4E1-47C5-9CA5-30A81DDE2BE4}" type="datetimeFigureOut">
              <a:rPr lang="en-US" smtClean="0"/>
              <a:t>10/26/2021</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B3561BA9-CDCF-4958-B8AB-66F3BF063E13}"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22166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4066763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580583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26"/>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370"/>
            </a:lvl1pPr>
            <a:lvl2pPr marL="451576" indent="0" algn="ctr">
              <a:buNone/>
              <a:defRPr sz="1975"/>
            </a:lvl2pPr>
            <a:lvl3pPr marL="903153" indent="0" algn="ctr">
              <a:buNone/>
              <a:defRPr sz="1778"/>
            </a:lvl3pPr>
            <a:lvl4pPr marL="1354729" indent="0" algn="ctr">
              <a:buNone/>
              <a:defRPr sz="1580"/>
            </a:lvl4pPr>
            <a:lvl5pPr marL="1806306" indent="0" algn="ctr">
              <a:buNone/>
              <a:defRPr sz="1580"/>
            </a:lvl5pPr>
            <a:lvl6pPr marL="2257882" indent="0" algn="ctr">
              <a:buNone/>
              <a:defRPr sz="1580"/>
            </a:lvl6pPr>
            <a:lvl7pPr marL="2709459" indent="0" algn="ctr">
              <a:buNone/>
              <a:defRPr sz="1580"/>
            </a:lvl7pPr>
            <a:lvl8pPr marL="3161035" indent="0" algn="ctr">
              <a:buNone/>
              <a:defRPr sz="1580"/>
            </a:lvl8pPr>
            <a:lvl9pPr marL="3612612" indent="0" algn="ctr">
              <a:buNone/>
              <a:defRPr sz="1580"/>
            </a:lvl9pPr>
          </a:lstStyle>
          <a:p>
            <a:r>
              <a:rPr lang="en-US"/>
              <a:t>Click to edit Master subtitle style</a:t>
            </a:r>
          </a:p>
        </p:txBody>
      </p:sp>
      <p:sp>
        <p:nvSpPr>
          <p:cNvPr id="4" name="Date Placeholder 3"/>
          <p:cNvSpPr>
            <a:spLocks noGrp="1"/>
          </p:cNvSpPr>
          <p:nvPr>
            <p:ph type="dt" sz="half" idx="10"/>
          </p:nvPr>
        </p:nvSpPr>
        <p:spPr/>
        <p:txBody>
          <a:bodyPr/>
          <a:lstStyle/>
          <a:p>
            <a:fld id="{AE34CB99-C7FB-41B1-8223-844C1C1B8BE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191357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34CB99-C7FB-41B1-8223-844C1C1B8BE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3921126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5926"/>
            </a:lvl1pPr>
          </a:lstStyle>
          <a:p>
            <a:r>
              <a:rPr lang="en-US"/>
              <a:t>Click to edit Master title style</a:t>
            </a:r>
          </a:p>
        </p:txBody>
      </p:sp>
      <p:sp>
        <p:nvSpPr>
          <p:cNvPr id="3" name="Text Placeholder 2"/>
          <p:cNvSpPr>
            <a:spLocks noGrp="1"/>
          </p:cNvSpPr>
          <p:nvPr>
            <p:ph type="body" idx="1"/>
          </p:nvPr>
        </p:nvSpPr>
        <p:spPr>
          <a:xfrm>
            <a:off x="831850" y="4589465"/>
            <a:ext cx="10515600" cy="1500187"/>
          </a:xfrm>
        </p:spPr>
        <p:txBody>
          <a:bodyPr/>
          <a:lstStyle>
            <a:lvl1pPr marL="0" indent="0">
              <a:buNone/>
              <a:defRPr sz="2370">
                <a:solidFill>
                  <a:schemeClr val="tx1">
                    <a:tint val="75000"/>
                  </a:schemeClr>
                </a:solidFill>
              </a:defRPr>
            </a:lvl1pPr>
            <a:lvl2pPr marL="451576" indent="0">
              <a:buNone/>
              <a:defRPr sz="1975">
                <a:solidFill>
                  <a:schemeClr val="tx1">
                    <a:tint val="75000"/>
                  </a:schemeClr>
                </a:solidFill>
              </a:defRPr>
            </a:lvl2pPr>
            <a:lvl3pPr marL="903153" indent="0">
              <a:buNone/>
              <a:defRPr sz="1778">
                <a:solidFill>
                  <a:schemeClr val="tx1">
                    <a:tint val="75000"/>
                  </a:schemeClr>
                </a:solidFill>
              </a:defRPr>
            </a:lvl3pPr>
            <a:lvl4pPr marL="1354729" indent="0">
              <a:buNone/>
              <a:defRPr sz="1580">
                <a:solidFill>
                  <a:schemeClr val="tx1">
                    <a:tint val="75000"/>
                  </a:schemeClr>
                </a:solidFill>
              </a:defRPr>
            </a:lvl4pPr>
            <a:lvl5pPr marL="1806306" indent="0">
              <a:buNone/>
              <a:defRPr sz="1580">
                <a:solidFill>
                  <a:schemeClr val="tx1">
                    <a:tint val="75000"/>
                  </a:schemeClr>
                </a:solidFill>
              </a:defRPr>
            </a:lvl5pPr>
            <a:lvl6pPr marL="2257882" indent="0">
              <a:buNone/>
              <a:defRPr sz="1580">
                <a:solidFill>
                  <a:schemeClr val="tx1">
                    <a:tint val="75000"/>
                  </a:schemeClr>
                </a:solidFill>
              </a:defRPr>
            </a:lvl6pPr>
            <a:lvl7pPr marL="2709459" indent="0">
              <a:buNone/>
              <a:defRPr sz="1580">
                <a:solidFill>
                  <a:schemeClr val="tx1">
                    <a:tint val="75000"/>
                  </a:schemeClr>
                </a:solidFill>
              </a:defRPr>
            </a:lvl7pPr>
            <a:lvl8pPr marL="3161035" indent="0">
              <a:buNone/>
              <a:defRPr sz="1580">
                <a:solidFill>
                  <a:schemeClr val="tx1">
                    <a:tint val="75000"/>
                  </a:schemeClr>
                </a:solidFill>
              </a:defRPr>
            </a:lvl8pPr>
            <a:lvl9pPr marL="3612612" indent="0">
              <a:buNone/>
              <a:defRPr sz="15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34CB99-C7FB-41B1-8223-844C1C1B8BE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292344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34CB99-C7FB-41B1-8223-844C1C1B8BE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1719926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E34CB99-C7FB-41B1-8223-844C1C1B8BE8}"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3173511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34CB99-C7FB-41B1-8223-844C1C1B8BE8}"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947890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4CB99-C7FB-41B1-8223-844C1C1B8BE8}"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3257523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61"/>
            </a:lvl1pPr>
          </a:lstStyle>
          <a:p>
            <a:r>
              <a:rPr lang="en-US"/>
              <a:t>Click to edit Master title style</a:t>
            </a:r>
          </a:p>
        </p:txBody>
      </p:sp>
      <p:sp>
        <p:nvSpPr>
          <p:cNvPr id="3" name="Content Placeholder 2"/>
          <p:cNvSpPr>
            <a:spLocks noGrp="1"/>
          </p:cNvSpPr>
          <p:nvPr>
            <p:ph idx="1"/>
          </p:nvPr>
        </p:nvSpPr>
        <p:spPr>
          <a:xfrm>
            <a:off x="5183189" y="987427"/>
            <a:ext cx="6172200" cy="4873625"/>
          </a:xfrm>
        </p:spPr>
        <p:txBody>
          <a:bodyPr/>
          <a:lstStyle>
            <a:lvl1pPr>
              <a:defRPr sz="3161"/>
            </a:lvl1pPr>
            <a:lvl2pPr>
              <a:defRPr sz="2766"/>
            </a:lvl2pPr>
            <a:lvl3pPr>
              <a:defRPr sz="2370"/>
            </a:lvl3pPr>
            <a:lvl4pPr>
              <a:defRPr sz="1975"/>
            </a:lvl4pPr>
            <a:lvl5pPr>
              <a:defRPr sz="1975"/>
            </a:lvl5pPr>
            <a:lvl6pPr>
              <a:defRPr sz="1975"/>
            </a:lvl6pPr>
            <a:lvl7pPr>
              <a:defRPr sz="1975"/>
            </a:lvl7pPr>
            <a:lvl8pPr>
              <a:defRPr sz="1975"/>
            </a:lvl8pPr>
            <a:lvl9pPr>
              <a:defRPr sz="197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80"/>
            </a:lvl1pPr>
            <a:lvl2pPr marL="451576" indent="0">
              <a:buNone/>
              <a:defRPr sz="1383"/>
            </a:lvl2pPr>
            <a:lvl3pPr marL="903153" indent="0">
              <a:buNone/>
              <a:defRPr sz="1185"/>
            </a:lvl3pPr>
            <a:lvl4pPr marL="1354729" indent="0">
              <a:buNone/>
              <a:defRPr sz="988"/>
            </a:lvl4pPr>
            <a:lvl5pPr marL="1806306" indent="0">
              <a:buNone/>
              <a:defRPr sz="988"/>
            </a:lvl5pPr>
            <a:lvl6pPr marL="2257882" indent="0">
              <a:buNone/>
              <a:defRPr sz="988"/>
            </a:lvl6pPr>
            <a:lvl7pPr marL="2709459" indent="0">
              <a:buNone/>
              <a:defRPr sz="988"/>
            </a:lvl7pPr>
            <a:lvl8pPr marL="3161035" indent="0">
              <a:buNone/>
              <a:defRPr sz="988"/>
            </a:lvl8pPr>
            <a:lvl9pPr marL="3612612" indent="0">
              <a:buNone/>
              <a:defRPr sz="988"/>
            </a:lvl9pPr>
          </a:lstStyle>
          <a:p>
            <a:pPr lvl="0"/>
            <a:r>
              <a:rPr lang="en-US"/>
              <a:t>Edit Master text styles</a:t>
            </a:r>
          </a:p>
        </p:txBody>
      </p:sp>
      <p:sp>
        <p:nvSpPr>
          <p:cNvPr id="5" name="Date Placeholder 4"/>
          <p:cNvSpPr>
            <a:spLocks noGrp="1"/>
          </p:cNvSpPr>
          <p:nvPr>
            <p:ph type="dt" sz="half" idx="10"/>
          </p:nvPr>
        </p:nvSpPr>
        <p:spPr/>
        <p:txBody>
          <a:bodyPr/>
          <a:lstStyle/>
          <a:p>
            <a:fld id="{AE34CB99-C7FB-41B1-8223-844C1C1B8BE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494436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61"/>
            </a:lvl1pPr>
          </a:lstStyle>
          <a:p>
            <a:r>
              <a:rPr lang="en-US"/>
              <a:t>Click to edit Master title style</a:t>
            </a:r>
          </a:p>
        </p:txBody>
      </p:sp>
      <p:sp>
        <p:nvSpPr>
          <p:cNvPr id="3" name="Picture Placeholder 2"/>
          <p:cNvSpPr>
            <a:spLocks noGrp="1"/>
          </p:cNvSpPr>
          <p:nvPr>
            <p:ph type="pic" idx="1"/>
          </p:nvPr>
        </p:nvSpPr>
        <p:spPr>
          <a:xfrm>
            <a:off x="5183189" y="987427"/>
            <a:ext cx="6172200" cy="4873625"/>
          </a:xfrm>
        </p:spPr>
        <p:txBody>
          <a:bodyPr/>
          <a:lstStyle>
            <a:lvl1pPr marL="0" indent="0">
              <a:buNone/>
              <a:defRPr sz="3161"/>
            </a:lvl1pPr>
            <a:lvl2pPr marL="451576" indent="0">
              <a:buNone/>
              <a:defRPr sz="2766"/>
            </a:lvl2pPr>
            <a:lvl3pPr marL="903153" indent="0">
              <a:buNone/>
              <a:defRPr sz="2370"/>
            </a:lvl3pPr>
            <a:lvl4pPr marL="1354729" indent="0">
              <a:buNone/>
              <a:defRPr sz="1975"/>
            </a:lvl4pPr>
            <a:lvl5pPr marL="1806306" indent="0">
              <a:buNone/>
              <a:defRPr sz="1975"/>
            </a:lvl5pPr>
            <a:lvl6pPr marL="2257882" indent="0">
              <a:buNone/>
              <a:defRPr sz="1975"/>
            </a:lvl6pPr>
            <a:lvl7pPr marL="2709459" indent="0">
              <a:buNone/>
              <a:defRPr sz="1975"/>
            </a:lvl7pPr>
            <a:lvl8pPr marL="3161035" indent="0">
              <a:buNone/>
              <a:defRPr sz="1975"/>
            </a:lvl8pPr>
            <a:lvl9pPr marL="3612612" indent="0">
              <a:buNone/>
              <a:defRPr sz="1975"/>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80"/>
            </a:lvl1pPr>
            <a:lvl2pPr marL="451576" indent="0">
              <a:buNone/>
              <a:defRPr sz="1383"/>
            </a:lvl2pPr>
            <a:lvl3pPr marL="903153" indent="0">
              <a:buNone/>
              <a:defRPr sz="1185"/>
            </a:lvl3pPr>
            <a:lvl4pPr marL="1354729" indent="0">
              <a:buNone/>
              <a:defRPr sz="988"/>
            </a:lvl4pPr>
            <a:lvl5pPr marL="1806306" indent="0">
              <a:buNone/>
              <a:defRPr sz="988"/>
            </a:lvl5pPr>
            <a:lvl6pPr marL="2257882" indent="0">
              <a:buNone/>
              <a:defRPr sz="988"/>
            </a:lvl6pPr>
            <a:lvl7pPr marL="2709459" indent="0">
              <a:buNone/>
              <a:defRPr sz="988"/>
            </a:lvl7pPr>
            <a:lvl8pPr marL="3161035" indent="0">
              <a:buNone/>
              <a:defRPr sz="988"/>
            </a:lvl8pPr>
            <a:lvl9pPr marL="3612612" indent="0">
              <a:buNone/>
              <a:defRPr sz="988"/>
            </a:lvl9pPr>
          </a:lstStyle>
          <a:p>
            <a:pPr lvl="0"/>
            <a:r>
              <a:rPr lang="en-US"/>
              <a:t>Edit Master text styles</a:t>
            </a:r>
          </a:p>
        </p:txBody>
      </p:sp>
      <p:sp>
        <p:nvSpPr>
          <p:cNvPr id="5" name="Date Placeholder 4"/>
          <p:cNvSpPr>
            <a:spLocks noGrp="1"/>
          </p:cNvSpPr>
          <p:nvPr>
            <p:ph type="dt" sz="half" idx="10"/>
          </p:nvPr>
        </p:nvSpPr>
        <p:spPr/>
        <p:txBody>
          <a:bodyPr/>
          <a:lstStyle/>
          <a:p>
            <a:fld id="{AE34CB99-C7FB-41B1-8223-844C1C1B8BE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4017664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34CB99-C7FB-41B1-8223-844C1C1B8BE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1391637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34CB99-C7FB-41B1-8223-844C1C1B8BE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B21AE-0D7E-4224-8ABE-C7B4B1393D6E}" type="slidenum">
              <a:rPr lang="en-US" smtClean="0"/>
              <a:t>‹#›</a:t>
            </a:fld>
            <a:endParaRPr lang="en-US"/>
          </a:p>
        </p:txBody>
      </p:sp>
    </p:spTree>
    <p:extLst>
      <p:ext uri="{BB962C8B-B14F-4D97-AF65-F5344CB8AC3E}">
        <p14:creationId xmlns:p14="http://schemas.microsoft.com/office/powerpoint/2010/main" val="2864001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Just plants small">
    <p:spTree>
      <p:nvGrpSpPr>
        <p:cNvPr id="1" name="Shape 101"/>
        <p:cNvGrpSpPr/>
        <p:nvPr/>
      </p:nvGrpSpPr>
      <p:grpSpPr>
        <a:xfrm>
          <a:off x="0" y="0"/>
          <a:ext cx="0" cy="0"/>
          <a:chOff x="0" y="0"/>
          <a:chExt cx="0" cy="0"/>
        </a:xfrm>
      </p:grpSpPr>
      <p:pic>
        <p:nvPicPr>
          <p:cNvPr id="102" name="Shape 102"/>
          <p:cNvPicPr preferRelativeResize="0"/>
          <p:nvPr/>
        </p:nvPicPr>
        <p:blipFill rotWithShape="1">
          <a:blip r:embed="rId2">
            <a:alphaModFix/>
          </a:blip>
          <a:srcRect l="43534"/>
          <a:stretch/>
        </p:blipFill>
        <p:spPr>
          <a:xfrm rot="-5400000" flipH="1">
            <a:off x="8598769" y="-1169267"/>
            <a:ext cx="1026657" cy="3339792"/>
          </a:xfrm>
          <a:prstGeom prst="rect">
            <a:avLst/>
          </a:prstGeom>
          <a:noFill/>
          <a:ln>
            <a:noFill/>
          </a:ln>
        </p:spPr>
      </p:pic>
      <p:pic>
        <p:nvPicPr>
          <p:cNvPr id="103" name="Shape 103"/>
          <p:cNvPicPr preferRelativeResize="0"/>
          <p:nvPr/>
        </p:nvPicPr>
        <p:blipFill rotWithShape="1">
          <a:blip r:embed="rId3">
            <a:alphaModFix/>
          </a:blip>
          <a:srcRect l="45142" t="-12064" b="21353"/>
          <a:stretch/>
        </p:blipFill>
        <p:spPr>
          <a:xfrm rot="5400000">
            <a:off x="962218" y="-987616"/>
            <a:ext cx="1682367" cy="3632199"/>
          </a:xfrm>
          <a:prstGeom prst="rect">
            <a:avLst/>
          </a:prstGeom>
          <a:noFill/>
          <a:ln>
            <a:noFill/>
          </a:ln>
        </p:spPr>
      </p:pic>
      <p:pic>
        <p:nvPicPr>
          <p:cNvPr id="104" name="Shape 104"/>
          <p:cNvPicPr preferRelativeResize="0"/>
          <p:nvPr/>
        </p:nvPicPr>
        <p:blipFill rotWithShape="1">
          <a:blip r:embed="rId2">
            <a:alphaModFix/>
          </a:blip>
          <a:srcRect r="35069" b="2780"/>
          <a:stretch/>
        </p:blipFill>
        <p:spPr>
          <a:xfrm rot="5400000">
            <a:off x="1970219" y="4884754"/>
            <a:ext cx="1052272" cy="2894221"/>
          </a:xfrm>
          <a:prstGeom prst="rect">
            <a:avLst/>
          </a:prstGeom>
          <a:noFill/>
          <a:ln>
            <a:noFill/>
          </a:ln>
        </p:spPr>
      </p:pic>
      <p:pic>
        <p:nvPicPr>
          <p:cNvPr id="105" name="Shape 105"/>
          <p:cNvPicPr preferRelativeResize="0"/>
          <p:nvPr/>
        </p:nvPicPr>
        <p:blipFill rotWithShape="1">
          <a:blip r:embed="rId4">
            <a:alphaModFix/>
          </a:blip>
          <a:srcRect r="20660" b="38811"/>
          <a:stretch/>
        </p:blipFill>
        <p:spPr>
          <a:xfrm>
            <a:off x="9297769" y="4667715"/>
            <a:ext cx="2894233" cy="2190287"/>
          </a:xfrm>
          <a:prstGeom prst="rect">
            <a:avLst/>
          </a:prstGeom>
          <a:noFill/>
          <a:ln>
            <a:noFill/>
          </a:ln>
        </p:spPr>
      </p:pic>
      <p:pic>
        <p:nvPicPr>
          <p:cNvPr id="106" name="Shape 106"/>
          <p:cNvPicPr preferRelativeResize="0"/>
          <p:nvPr/>
        </p:nvPicPr>
        <p:blipFill rotWithShape="1">
          <a:blip r:embed="rId5">
            <a:alphaModFix/>
          </a:blip>
          <a:srcRect r="26809"/>
          <a:stretch/>
        </p:blipFill>
        <p:spPr>
          <a:xfrm rot="-5400000">
            <a:off x="9749726" y="-687776"/>
            <a:ext cx="1767199" cy="3117352"/>
          </a:xfrm>
          <a:prstGeom prst="rect">
            <a:avLst/>
          </a:prstGeom>
          <a:noFill/>
          <a:ln>
            <a:noFill/>
          </a:ln>
        </p:spPr>
      </p:pic>
      <p:pic>
        <p:nvPicPr>
          <p:cNvPr id="107" name="Shape 107"/>
          <p:cNvPicPr preferRelativeResize="0"/>
          <p:nvPr/>
        </p:nvPicPr>
        <p:blipFill rotWithShape="1">
          <a:blip r:embed="rId6">
            <a:alphaModFix/>
          </a:blip>
          <a:srcRect r="34262" b="14813"/>
          <a:stretch/>
        </p:blipFill>
        <p:spPr>
          <a:xfrm flipH="1">
            <a:off x="1" y="3949701"/>
            <a:ext cx="1875235" cy="2908300"/>
          </a:xfrm>
          <a:prstGeom prst="rect">
            <a:avLst/>
          </a:prstGeom>
          <a:noFill/>
          <a:ln>
            <a:noFill/>
          </a:ln>
        </p:spPr>
      </p:pic>
      <p:pic>
        <p:nvPicPr>
          <p:cNvPr id="108" name="Shape 108"/>
          <p:cNvPicPr preferRelativeResize="0"/>
          <p:nvPr/>
        </p:nvPicPr>
        <p:blipFill rotWithShape="1">
          <a:blip r:embed="rId7">
            <a:alphaModFix/>
          </a:blip>
          <a:srcRect r="40695" b="12701"/>
          <a:stretch/>
        </p:blipFill>
        <p:spPr>
          <a:xfrm>
            <a:off x="10735726" y="3511797"/>
            <a:ext cx="1456276" cy="3346200"/>
          </a:xfrm>
          <a:prstGeom prst="rect">
            <a:avLst/>
          </a:prstGeom>
          <a:noFill/>
          <a:ln>
            <a:noFill/>
          </a:ln>
        </p:spPr>
      </p:pic>
    </p:spTree>
    <p:extLst>
      <p:ext uri="{BB962C8B-B14F-4D97-AF65-F5344CB8AC3E}">
        <p14:creationId xmlns:p14="http://schemas.microsoft.com/office/powerpoint/2010/main" val="4024420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ColTx">
  <p:cSld name="Title + 2 columns">
    <p:spTree>
      <p:nvGrpSpPr>
        <p:cNvPr id="1" name="Shape 49"/>
        <p:cNvGrpSpPr/>
        <p:nvPr/>
      </p:nvGrpSpPr>
      <p:grpSpPr>
        <a:xfrm>
          <a:off x="0" y="0"/>
          <a:ext cx="0" cy="0"/>
          <a:chOff x="0" y="0"/>
          <a:chExt cx="0" cy="0"/>
        </a:xfrm>
      </p:grpSpPr>
      <p:pic>
        <p:nvPicPr>
          <p:cNvPr id="50" name="Shape 50"/>
          <p:cNvPicPr preferRelativeResize="0"/>
          <p:nvPr/>
        </p:nvPicPr>
        <p:blipFill rotWithShape="1">
          <a:blip r:embed="rId2">
            <a:alphaModFix/>
          </a:blip>
          <a:srcRect r="34288" b="26905"/>
          <a:stretch/>
        </p:blipFill>
        <p:spPr>
          <a:xfrm rot="-5400000">
            <a:off x="8708901" y="-657534"/>
            <a:ext cx="2850965" cy="4140635"/>
          </a:xfrm>
          <a:prstGeom prst="rect">
            <a:avLst/>
          </a:prstGeom>
          <a:noFill/>
          <a:ln>
            <a:noFill/>
          </a:ln>
        </p:spPr>
      </p:pic>
      <p:grpSp>
        <p:nvGrpSpPr>
          <p:cNvPr id="51" name="Shape 51"/>
          <p:cNvGrpSpPr/>
          <p:nvPr/>
        </p:nvGrpSpPr>
        <p:grpSpPr>
          <a:xfrm>
            <a:off x="820302" y="775000"/>
            <a:ext cx="10551199" cy="5308000"/>
            <a:chOff x="615225" y="581250"/>
            <a:chExt cx="7913399" cy="3981000"/>
          </a:xfrm>
        </p:grpSpPr>
        <p:sp>
          <p:nvSpPr>
            <p:cNvPr id="52" name="Shape 52"/>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sp>
          <p:nvSpPr>
            <p:cNvPr id="53" name="Shape 53"/>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grpSp>
      <p:sp>
        <p:nvSpPr>
          <p:cNvPr id="54" name="Shape 54"/>
          <p:cNvSpPr txBox="1">
            <a:spLocks noGrp="1"/>
          </p:cNvSpPr>
          <p:nvPr>
            <p:ph type="title"/>
          </p:nvPr>
        </p:nvSpPr>
        <p:spPr>
          <a:xfrm>
            <a:off x="1668802" y="1392236"/>
            <a:ext cx="8854399" cy="12719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5" name="Shape 55"/>
          <p:cNvSpPr txBox="1">
            <a:spLocks noGrp="1"/>
          </p:cNvSpPr>
          <p:nvPr>
            <p:ph type="body" idx="1"/>
          </p:nvPr>
        </p:nvSpPr>
        <p:spPr>
          <a:xfrm>
            <a:off x="1588867" y="2821031"/>
            <a:ext cx="4375599" cy="2869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6" name="Shape 56"/>
          <p:cNvSpPr txBox="1">
            <a:spLocks noGrp="1"/>
          </p:cNvSpPr>
          <p:nvPr>
            <p:ph type="body" idx="2"/>
          </p:nvPr>
        </p:nvSpPr>
        <p:spPr>
          <a:xfrm>
            <a:off x="6227734" y="2821031"/>
            <a:ext cx="4375599" cy="2869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pic>
        <p:nvPicPr>
          <p:cNvPr id="57" name="Shape 57"/>
          <p:cNvPicPr preferRelativeResize="0"/>
          <p:nvPr/>
        </p:nvPicPr>
        <p:blipFill rotWithShape="1">
          <a:blip r:embed="rId3">
            <a:alphaModFix/>
          </a:blip>
          <a:srcRect l="57520" b="21764"/>
          <a:stretch/>
        </p:blipFill>
        <p:spPr>
          <a:xfrm>
            <a:off x="1" y="3174102"/>
            <a:ext cx="2038533" cy="3683899"/>
          </a:xfrm>
          <a:prstGeom prst="rect">
            <a:avLst/>
          </a:prstGeom>
          <a:noFill/>
          <a:ln>
            <a:noFill/>
          </a:ln>
        </p:spPr>
      </p:pic>
      <p:pic>
        <p:nvPicPr>
          <p:cNvPr id="58" name="Shape 58"/>
          <p:cNvPicPr preferRelativeResize="0"/>
          <p:nvPr/>
        </p:nvPicPr>
        <p:blipFill rotWithShape="1">
          <a:blip r:embed="rId4">
            <a:alphaModFix/>
          </a:blip>
          <a:srcRect r="35069" b="72214"/>
          <a:stretch/>
        </p:blipFill>
        <p:spPr>
          <a:xfrm>
            <a:off x="9340900" y="4606946"/>
            <a:ext cx="2863800" cy="2251065"/>
          </a:xfrm>
          <a:prstGeom prst="rect">
            <a:avLst/>
          </a:prstGeom>
          <a:noFill/>
          <a:ln>
            <a:noFill/>
          </a:ln>
        </p:spPr>
      </p:pic>
    </p:spTree>
    <p:extLst>
      <p:ext uri="{BB962C8B-B14F-4D97-AF65-F5344CB8AC3E}">
        <p14:creationId xmlns:p14="http://schemas.microsoft.com/office/powerpoint/2010/main" val="17827980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Title + 3 columns">
    <p:spTree>
      <p:nvGrpSpPr>
        <p:cNvPr id="1" name="Shape 59"/>
        <p:cNvGrpSpPr/>
        <p:nvPr/>
      </p:nvGrpSpPr>
      <p:grpSpPr>
        <a:xfrm>
          <a:off x="0" y="0"/>
          <a:ext cx="0" cy="0"/>
          <a:chOff x="0" y="0"/>
          <a:chExt cx="0" cy="0"/>
        </a:xfrm>
      </p:grpSpPr>
      <p:pic>
        <p:nvPicPr>
          <p:cNvPr id="60" name="Shape 60"/>
          <p:cNvPicPr preferRelativeResize="0"/>
          <p:nvPr/>
        </p:nvPicPr>
        <p:blipFill rotWithShape="1">
          <a:blip r:embed="rId2">
            <a:alphaModFix/>
          </a:blip>
          <a:srcRect l="45000" b="3157"/>
          <a:stretch/>
        </p:blipFill>
        <p:spPr>
          <a:xfrm>
            <a:off x="-14682" y="1778051"/>
            <a:ext cx="1575033" cy="5094632"/>
          </a:xfrm>
          <a:prstGeom prst="rect">
            <a:avLst/>
          </a:prstGeom>
          <a:noFill/>
          <a:ln>
            <a:noFill/>
          </a:ln>
        </p:spPr>
      </p:pic>
      <p:pic>
        <p:nvPicPr>
          <p:cNvPr id="61" name="Shape 61"/>
          <p:cNvPicPr preferRelativeResize="0"/>
          <p:nvPr/>
        </p:nvPicPr>
        <p:blipFill rotWithShape="1">
          <a:blip r:embed="rId3">
            <a:alphaModFix/>
          </a:blip>
          <a:srcRect l="-5401" t="-6270" r="32211" b="6270"/>
          <a:stretch/>
        </p:blipFill>
        <p:spPr>
          <a:xfrm rot="-5400000" flipH="1">
            <a:off x="8391183" y="3057185"/>
            <a:ext cx="2750232" cy="4851399"/>
          </a:xfrm>
          <a:prstGeom prst="rect">
            <a:avLst/>
          </a:prstGeom>
          <a:noFill/>
          <a:ln>
            <a:noFill/>
          </a:ln>
        </p:spPr>
      </p:pic>
      <p:grpSp>
        <p:nvGrpSpPr>
          <p:cNvPr id="62" name="Shape 62"/>
          <p:cNvGrpSpPr/>
          <p:nvPr/>
        </p:nvGrpSpPr>
        <p:grpSpPr>
          <a:xfrm>
            <a:off x="820302" y="775000"/>
            <a:ext cx="10551199" cy="5308000"/>
            <a:chOff x="615225" y="581250"/>
            <a:chExt cx="7913399" cy="3981000"/>
          </a:xfrm>
        </p:grpSpPr>
        <p:sp>
          <p:nvSpPr>
            <p:cNvPr id="63" name="Shape 6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sp>
          <p:nvSpPr>
            <p:cNvPr id="64" name="Shape 6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grpSp>
      <p:sp>
        <p:nvSpPr>
          <p:cNvPr id="65" name="Shape 65"/>
          <p:cNvSpPr txBox="1">
            <a:spLocks noGrp="1"/>
          </p:cNvSpPr>
          <p:nvPr>
            <p:ph type="title"/>
          </p:nvPr>
        </p:nvSpPr>
        <p:spPr>
          <a:xfrm>
            <a:off x="1668802" y="1392236"/>
            <a:ext cx="8854399" cy="12719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6" name="Shape 66"/>
          <p:cNvSpPr txBox="1">
            <a:spLocks noGrp="1"/>
          </p:cNvSpPr>
          <p:nvPr>
            <p:ph type="body" idx="1"/>
          </p:nvPr>
        </p:nvSpPr>
        <p:spPr>
          <a:xfrm>
            <a:off x="1568133"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sp>
        <p:nvSpPr>
          <p:cNvPr id="67" name="Shape 67"/>
          <p:cNvSpPr txBox="1">
            <a:spLocks noGrp="1"/>
          </p:cNvSpPr>
          <p:nvPr>
            <p:ph type="body" idx="2"/>
          </p:nvPr>
        </p:nvSpPr>
        <p:spPr>
          <a:xfrm>
            <a:off x="4607568"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sp>
        <p:nvSpPr>
          <p:cNvPr id="68" name="Shape 68"/>
          <p:cNvSpPr txBox="1">
            <a:spLocks noGrp="1"/>
          </p:cNvSpPr>
          <p:nvPr>
            <p:ph type="body" idx="3"/>
          </p:nvPr>
        </p:nvSpPr>
        <p:spPr>
          <a:xfrm>
            <a:off x="7647004"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pic>
        <p:nvPicPr>
          <p:cNvPr id="69" name="Shape 69"/>
          <p:cNvPicPr preferRelativeResize="0"/>
          <p:nvPr/>
        </p:nvPicPr>
        <p:blipFill rotWithShape="1">
          <a:blip r:embed="rId4">
            <a:alphaModFix/>
          </a:blip>
          <a:srcRect l="-13090" t="-8865" r="39793" b="42702"/>
          <a:stretch/>
        </p:blipFill>
        <p:spPr>
          <a:xfrm rot="-5400000">
            <a:off x="9258299" y="-121044"/>
            <a:ext cx="2844800" cy="3073399"/>
          </a:xfrm>
          <a:prstGeom prst="rect">
            <a:avLst/>
          </a:prstGeom>
          <a:noFill/>
          <a:ln>
            <a:noFill/>
          </a:ln>
        </p:spPr>
      </p:pic>
    </p:spTree>
    <p:extLst>
      <p:ext uri="{BB962C8B-B14F-4D97-AF65-F5344CB8AC3E}">
        <p14:creationId xmlns:p14="http://schemas.microsoft.com/office/powerpoint/2010/main" val="2685049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1"/>
            <a:ext cx="53848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91"/>
            <a:ext cx="53848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66F3D45-6F7E-409C-A413-934510A3DAF2}" type="slidenum">
              <a:rPr lang="en-US" altLang="en-US"/>
              <a:pPr>
                <a:defRPr/>
              </a:pPr>
              <a:t>‹#›</a:t>
            </a:fld>
            <a:endParaRPr lang="en-US" altLang="en-US"/>
          </a:p>
        </p:txBody>
      </p:sp>
    </p:spTree>
    <p:extLst>
      <p:ext uri="{BB962C8B-B14F-4D97-AF65-F5344CB8AC3E}">
        <p14:creationId xmlns:p14="http://schemas.microsoft.com/office/powerpoint/2010/main" val="39403045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xmlns="" id="{304B4DE5-7160-423A-85A1-E6FCEE2E32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AE0A059F-36E1-46F5-8494-4A9C23AF3B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EEF0F4EB-903D-4D7B-9773-854F2137576D}"/>
              </a:ext>
            </a:extLst>
          </p:cNvPr>
          <p:cNvSpPr>
            <a:spLocks noGrp="1" noChangeArrowheads="1"/>
          </p:cNvSpPr>
          <p:nvPr>
            <p:ph type="sldNum" sz="quarter" idx="12"/>
          </p:nvPr>
        </p:nvSpPr>
        <p:spPr>
          <a:ln/>
        </p:spPr>
        <p:txBody>
          <a:bodyPr/>
          <a:lstStyle>
            <a:lvl1pPr>
              <a:defRPr/>
            </a:lvl1pPr>
          </a:lstStyle>
          <a:p>
            <a:fld id="{0A35FA8A-240B-4E0F-8520-0FAB7032F2A9}" type="slidenum">
              <a:rPr lang="en-US" altLang="en-US"/>
              <a:pPr/>
              <a:t>‹#›</a:t>
            </a:fld>
            <a:endParaRPr lang="en-US" altLang="en-US"/>
          </a:p>
        </p:txBody>
      </p:sp>
    </p:spTree>
    <p:extLst>
      <p:ext uri="{BB962C8B-B14F-4D97-AF65-F5344CB8AC3E}">
        <p14:creationId xmlns:p14="http://schemas.microsoft.com/office/powerpoint/2010/main" val="2527619406"/>
      </p:ext>
    </p:extLst>
  </p:cSld>
  <p:clrMapOvr>
    <a:masterClrMapping/>
  </p:clrMapOvr>
  <p:transition>
    <p:wheel spokes="8"/>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3AAB2FE2-4876-4341-A767-35B4AD3D91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A679BEB4-B0F8-4BE0-8C58-38FBA2A034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6CEF7355-EF97-4C28-B562-FE119E68B439}"/>
              </a:ext>
            </a:extLst>
          </p:cNvPr>
          <p:cNvSpPr>
            <a:spLocks noGrp="1" noChangeArrowheads="1"/>
          </p:cNvSpPr>
          <p:nvPr>
            <p:ph type="sldNum" sz="quarter" idx="12"/>
          </p:nvPr>
        </p:nvSpPr>
        <p:spPr>
          <a:ln/>
        </p:spPr>
        <p:txBody>
          <a:bodyPr/>
          <a:lstStyle>
            <a:lvl1pPr>
              <a:defRPr/>
            </a:lvl1pPr>
          </a:lstStyle>
          <a:p>
            <a:fld id="{90A54725-FDE4-4516-97E4-921F256E1826}" type="slidenum">
              <a:rPr lang="en-US" altLang="en-US"/>
              <a:pPr/>
              <a:t>‹#›</a:t>
            </a:fld>
            <a:endParaRPr lang="en-US" altLang="en-US"/>
          </a:p>
        </p:txBody>
      </p:sp>
    </p:spTree>
    <p:extLst>
      <p:ext uri="{BB962C8B-B14F-4D97-AF65-F5344CB8AC3E}">
        <p14:creationId xmlns:p14="http://schemas.microsoft.com/office/powerpoint/2010/main" val="3363598561"/>
      </p:ext>
    </p:extLst>
  </p:cSld>
  <p:clrMapOvr>
    <a:masterClrMapping/>
  </p:clrMapOvr>
  <p:transition>
    <p:wheel spokes="8"/>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xmlns="" id="{E06FDF34-8D0D-452C-86EE-C9CABE6B325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0BC2D20E-CA71-4A9C-A449-482472CA12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A4BF3079-936B-46B2-974F-36889DCF07F3}"/>
              </a:ext>
            </a:extLst>
          </p:cNvPr>
          <p:cNvSpPr>
            <a:spLocks noGrp="1" noChangeArrowheads="1"/>
          </p:cNvSpPr>
          <p:nvPr>
            <p:ph type="sldNum" sz="quarter" idx="12"/>
          </p:nvPr>
        </p:nvSpPr>
        <p:spPr>
          <a:ln/>
        </p:spPr>
        <p:txBody>
          <a:bodyPr/>
          <a:lstStyle>
            <a:lvl1pPr>
              <a:defRPr/>
            </a:lvl1pPr>
          </a:lstStyle>
          <a:p>
            <a:fld id="{4772B9FF-E960-4339-AE68-6B4B81A0BC42}" type="slidenum">
              <a:rPr lang="en-US" altLang="en-US"/>
              <a:pPr/>
              <a:t>‹#›</a:t>
            </a:fld>
            <a:endParaRPr lang="en-US" altLang="en-US"/>
          </a:p>
        </p:txBody>
      </p:sp>
    </p:spTree>
    <p:extLst>
      <p:ext uri="{BB962C8B-B14F-4D97-AF65-F5344CB8AC3E}">
        <p14:creationId xmlns:p14="http://schemas.microsoft.com/office/powerpoint/2010/main" val="3856517773"/>
      </p:ext>
    </p:extLst>
  </p:cSld>
  <p:clrMapOvr>
    <a:masterClrMapping/>
  </p:clrMapOvr>
  <p:transition>
    <p:wheel spokes="8"/>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A73B79A7-CEC2-4515-9544-A30953CDCA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xmlns="" id="{A9B9A3D8-1ECF-4EA2-A8C8-21D36ADEB6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xmlns="" id="{01FA35EB-39F9-4CF8-BF4F-9BE921826303}"/>
              </a:ext>
            </a:extLst>
          </p:cNvPr>
          <p:cNvSpPr>
            <a:spLocks noGrp="1" noChangeArrowheads="1"/>
          </p:cNvSpPr>
          <p:nvPr>
            <p:ph type="sldNum" sz="quarter" idx="12"/>
          </p:nvPr>
        </p:nvSpPr>
        <p:spPr>
          <a:ln/>
        </p:spPr>
        <p:txBody>
          <a:bodyPr/>
          <a:lstStyle>
            <a:lvl1pPr>
              <a:defRPr/>
            </a:lvl1pPr>
          </a:lstStyle>
          <a:p>
            <a:fld id="{7DB8265A-9618-484F-86C7-888F46257E28}" type="slidenum">
              <a:rPr lang="en-US" altLang="en-US"/>
              <a:pPr/>
              <a:t>‹#›</a:t>
            </a:fld>
            <a:endParaRPr lang="en-US" altLang="en-US"/>
          </a:p>
        </p:txBody>
      </p:sp>
    </p:spTree>
    <p:extLst>
      <p:ext uri="{BB962C8B-B14F-4D97-AF65-F5344CB8AC3E}">
        <p14:creationId xmlns:p14="http://schemas.microsoft.com/office/powerpoint/2010/main" val="3866200916"/>
      </p:ext>
    </p:extLst>
  </p:cSld>
  <p:clrMapOvr>
    <a:masterClrMapping/>
  </p:clrMapOvr>
  <p:transition>
    <p:wheel spokes="8"/>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xmlns="" id="{10D69230-0DF1-4B5D-809B-EA1CAD149A1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xmlns="" id="{91F0EB89-8440-4B41-A48E-8AF5521662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xmlns="" id="{2FB9E279-9F41-46ED-A19A-97ACB49C0D2B}"/>
              </a:ext>
            </a:extLst>
          </p:cNvPr>
          <p:cNvSpPr>
            <a:spLocks noGrp="1" noChangeArrowheads="1"/>
          </p:cNvSpPr>
          <p:nvPr>
            <p:ph type="sldNum" sz="quarter" idx="12"/>
          </p:nvPr>
        </p:nvSpPr>
        <p:spPr>
          <a:ln/>
        </p:spPr>
        <p:txBody>
          <a:bodyPr/>
          <a:lstStyle>
            <a:lvl1pPr>
              <a:defRPr/>
            </a:lvl1pPr>
          </a:lstStyle>
          <a:p>
            <a:fld id="{C838F6D5-CA09-4666-BFA8-F29E471B587C}" type="slidenum">
              <a:rPr lang="en-US" altLang="en-US"/>
              <a:pPr/>
              <a:t>‹#›</a:t>
            </a:fld>
            <a:endParaRPr lang="en-US" altLang="en-US"/>
          </a:p>
        </p:txBody>
      </p:sp>
    </p:spTree>
    <p:extLst>
      <p:ext uri="{BB962C8B-B14F-4D97-AF65-F5344CB8AC3E}">
        <p14:creationId xmlns:p14="http://schemas.microsoft.com/office/powerpoint/2010/main" val="2194705589"/>
      </p:ext>
    </p:extLst>
  </p:cSld>
  <p:clrMapOvr>
    <a:masterClrMapping/>
  </p:clrMapOvr>
  <p:transition>
    <p:wheel spokes="8"/>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xmlns="" id="{1CE40F29-1978-4197-A773-6FCF5A0926C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xmlns="" id="{6F557B62-0694-4435-92FB-BD138DC166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xmlns="" id="{F0E987D5-F2C0-4AE5-AC3A-B0B37119ECA5}"/>
              </a:ext>
            </a:extLst>
          </p:cNvPr>
          <p:cNvSpPr>
            <a:spLocks noGrp="1" noChangeArrowheads="1"/>
          </p:cNvSpPr>
          <p:nvPr>
            <p:ph type="sldNum" sz="quarter" idx="12"/>
          </p:nvPr>
        </p:nvSpPr>
        <p:spPr>
          <a:ln/>
        </p:spPr>
        <p:txBody>
          <a:bodyPr/>
          <a:lstStyle>
            <a:lvl1pPr>
              <a:defRPr/>
            </a:lvl1pPr>
          </a:lstStyle>
          <a:p>
            <a:fld id="{A9C6738D-1B2F-4FC1-9301-AF951916CFFA}" type="slidenum">
              <a:rPr lang="en-US" altLang="en-US"/>
              <a:pPr/>
              <a:t>‹#›</a:t>
            </a:fld>
            <a:endParaRPr lang="en-US" altLang="en-US"/>
          </a:p>
        </p:txBody>
      </p:sp>
    </p:spTree>
    <p:extLst>
      <p:ext uri="{BB962C8B-B14F-4D97-AF65-F5344CB8AC3E}">
        <p14:creationId xmlns:p14="http://schemas.microsoft.com/office/powerpoint/2010/main" val="2075031975"/>
      </p:ext>
    </p:extLst>
  </p:cSld>
  <p:clrMapOvr>
    <a:masterClrMapping/>
  </p:clrMapOvr>
  <p:transition>
    <p:wheel spokes="8"/>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E2D16CA8-A89E-400D-B554-0343CE5F8FE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xmlns="" id="{F98A8C09-2C76-422A-813B-77EC389EFB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xmlns="" id="{40B56689-BBC6-4E2E-ABEF-C0264F117200}"/>
              </a:ext>
            </a:extLst>
          </p:cNvPr>
          <p:cNvSpPr>
            <a:spLocks noGrp="1" noChangeArrowheads="1"/>
          </p:cNvSpPr>
          <p:nvPr>
            <p:ph type="sldNum" sz="quarter" idx="12"/>
          </p:nvPr>
        </p:nvSpPr>
        <p:spPr>
          <a:ln/>
        </p:spPr>
        <p:txBody>
          <a:bodyPr/>
          <a:lstStyle>
            <a:lvl1pPr>
              <a:defRPr/>
            </a:lvl1pPr>
          </a:lstStyle>
          <a:p>
            <a:fld id="{63A51D7F-3EB3-4E9C-9CC8-05A22B7DC5D7}" type="slidenum">
              <a:rPr lang="en-US" altLang="en-US"/>
              <a:pPr/>
              <a:t>‹#›</a:t>
            </a:fld>
            <a:endParaRPr lang="en-US" altLang="en-US"/>
          </a:p>
        </p:txBody>
      </p:sp>
    </p:spTree>
    <p:extLst>
      <p:ext uri="{BB962C8B-B14F-4D97-AF65-F5344CB8AC3E}">
        <p14:creationId xmlns:p14="http://schemas.microsoft.com/office/powerpoint/2010/main" val="3759477518"/>
      </p:ext>
    </p:extLst>
  </p:cSld>
  <p:clrMapOvr>
    <a:masterClrMapping/>
  </p:clrMapOvr>
  <p:transition>
    <p:wheel spokes="8"/>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612C4452-14DA-4189-BA7E-F7136EE817C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xmlns="" id="{FB4ABA23-4415-4464-85EB-8AA7259CA7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xmlns="" id="{4F248651-B06D-4093-A6AA-44E933C77378}"/>
              </a:ext>
            </a:extLst>
          </p:cNvPr>
          <p:cNvSpPr>
            <a:spLocks noGrp="1" noChangeArrowheads="1"/>
          </p:cNvSpPr>
          <p:nvPr>
            <p:ph type="sldNum" sz="quarter" idx="12"/>
          </p:nvPr>
        </p:nvSpPr>
        <p:spPr>
          <a:ln/>
        </p:spPr>
        <p:txBody>
          <a:bodyPr/>
          <a:lstStyle>
            <a:lvl1pPr>
              <a:defRPr/>
            </a:lvl1pPr>
          </a:lstStyle>
          <a:p>
            <a:fld id="{548070BF-341D-4461-BE36-40ABCB2965E2}" type="slidenum">
              <a:rPr lang="en-US" altLang="en-US"/>
              <a:pPr/>
              <a:t>‹#›</a:t>
            </a:fld>
            <a:endParaRPr lang="en-US" altLang="en-US"/>
          </a:p>
        </p:txBody>
      </p:sp>
    </p:spTree>
    <p:extLst>
      <p:ext uri="{BB962C8B-B14F-4D97-AF65-F5344CB8AC3E}">
        <p14:creationId xmlns:p14="http://schemas.microsoft.com/office/powerpoint/2010/main" val="3656027479"/>
      </p:ext>
    </p:extLst>
  </p:cSld>
  <p:clrMapOvr>
    <a:masterClrMapping/>
  </p:clrMapOvr>
  <p:transition>
    <p:wheel spokes="8"/>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562B966A-508C-497E-8005-EE5AF308CD7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xmlns="" id="{43DC18E5-49CC-4D75-B0B2-14084DD24E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xmlns="" id="{E6DF2907-802B-4D33-8738-2038397E8A05}"/>
              </a:ext>
            </a:extLst>
          </p:cNvPr>
          <p:cNvSpPr>
            <a:spLocks noGrp="1" noChangeArrowheads="1"/>
          </p:cNvSpPr>
          <p:nvPr>
            <p:ph type="sldNum" sz="quarter" idx="12"/>
          </p:nvPr>
        </p:nvSpPr>
        <p:spPr>
          <a:ln/>
        </p:spPr>
        <p:txBody>
          <a:bodyPr/>
          <a:lstStyle>
            <a:lvl1pPr>
              <a:defRPr/>
            </a:lvl1pPr>
          </a:lstStyle>
          <a:p>
            <a:fld id="{50E958A6-798B-4FCF-8AA5-1ACD136CFE53}" type="slidenum">
              <a:rPr lang="en-US" altLang="en-US"/>
              <a:pPr/>
              <a:t>‹#›</a:t>
            </a:fld>
            <a:endParaRPr lang="en-US" altLang="en-US"/>
          </a:p>
        </p:txBody>
      </p:sp>
    </p:spTree>
    <p:extLst>
      <p:ext uri="{BB962C8B-B14F-4D97-AF65-F5344CB8AC3E}">
        <p14:creationId xmlns:p14="http://schemas.microsoft.com/office/powerpoint/2010/main" val="2955082850"/>
      </p:ext>
    </p:extLst>
  </p:cSld>
  <p:clrMapOvr>
    <a:masterClrMapping/>
  </p:clrMapOvr>
  <p:transition>
    <p:wheel spokes="8"/>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822012D1-ADF2-4A1D-94C2-226709B6FA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C5008941-94C4-408F-AA55-92F8DFFB64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21BC0AF4-D1D4-438A-82C9-E0315CD0D2D1}"/>
              </a:ext>
            </a:extLst>
          </p:cNvPr>
          <p:cNvSpPr>
            <a:spLocks noGrp="1" noChangeArrowheads="1"/>
          </p:cNvSpPr>
          <p:nvPr>
            <p:ph type="sldNum" sz="quarter" idx="12"/>
          </p:nvPr>
        </p:nvSpPr>
        <p:spPr>
          <a:ln/>
        </p:spPr>
        <p:txBody>
          <a:bodyPr/>
          <a:lstStyle>
            <a:lvl1pPr>
              <a:defRPr/>
            </a:lvl1pPr>
          </a:lstStyle>
          <a:p>
            <a:fld id="{AC4A8CD6-FD9D-40CE-9CBE-30EB1579E840}" type="slidenum">
              <a:rPr lang="en-US" altLang="en-US"/>
              <a:pPr/>
              <a:t>‹#›</a:t>
            </a:fld>
            <a:endParaRPr lang="en-US" altLang="en-US"/>
          </a:p>
        </p:txBody>
      </p:sp>
    </p:spTree>
    <p:extLst>
      <p:ext uri="{BB962C8B-B14F-4D97-AF65-F5344CB8AC3E}">
        <p14:creationId xmlns:p14="http://schemas.microsoft.com/office/powerpoint/2010/main" val="1677546727"/>
      </p:ext>
    </p:extLst>
  </p:cSld>
  <p:clrMapOvr>
    <a:masterClrMapping/>
  </p:clrMapOvr>
  <p:transition>
    <p:wheel spokes="8"/>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549C687A-4BB0-4AAA-ACC9-978E95226A5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6BA94C4F-D1C4-4359-843E-F7968E1907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81466A40-D1A6-4E79-BC58-F67CF90BB304}"/>
              </a:ext>
            </a:extLst>
          </p:cNvPr>
          <p:cNvSpPr>
            <a:spLocks noGrp="1" noChangeArrowheads="1"/>
          </p:cNvSpPr>
          <p:nvPr>
            <p:ph type="sldNum" sz="quarter" idx="12"/>
          </p:nvPr>
        </p:nvSpPr>
        <p:spPr>
          <a:ln/>
        </p:spPr>
        <p:txBody>
          <a:bodyPr/>
          <a:lstStyle>
            <a:lvl1pPr>
              <a:defRPr/>
            </a:lvl1pPr>
          </a:lstStyle>
          <a:p>
            <a:fld id="{F8DD8B57-F182-4FDA-BA87-BC70450C1C0C}" type="slidenum">
              <a:rPr lang="en-US" altLang="en-US"/>
              <a:pPr/>
              <a:t>‹#›</a:t>
            </a:fld>
            <a:endParaRPr lang="en-US" altLang="en-US"/>
          </a:p>
        </p:txBody>
      </p:sp>
    </p:spTree>
    <p:extLst>
      <p:ext uri="{BB962C8B-B14F-4D97-AF65-F5344CB8AC3E}">
        <p14:creationId xmlns:p14="http://schemas.microsoft.com/office/powerpoint/2010/main" val="2295929744"/>
      </p:ext>
    </p:extLst>
  </p:cSld>
  <p:clrMapOvr>
    <a:masterClrMapping/>
  </p:clrMapOvr>
  <p:transition>
    <p:wheel spokes="8"/>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1576" indent="0" algn="ctr">
              <a:buNone/>
              <a:defRPr>
                <a:solidFill>
                  <a:schemeClr val="tx1">
                    <a:tint val="75000"/>
                  </a:schemeClr>
                </a:solidFill>
              </a:defRPr>
            </a:lvl2pPr>
            <a:lvl3pPr marL="903153" indent="0" algn="ctr">
              <a:buNone/>
              <a:defRPr>
                <a:solidFill>
                  <a:schemeClr val="tx1">
                    <a:tint val="75000"/>
                  </a:schemeClr>
                </a:solidFill>
              </a:defRPr>
            </a:lvl3pPr>
            <a:lvl4pPr marL="1354729" indent="0" algn="ctr">
              <a:buNone/>
              <a:defRPr>
                <a:solidFill>
                  <a:schemeClr val="tx1">
                    <a:tint val="75000"/>
                  </a:schemeClr>
                </a:solidFill>
              </a:defRPr>
            </a:lvl4pPr>
            <a:lvl5pPr marL="1806306" indent="0" algn="ctr">
              <a:buNone/>
              <a:defRPr>
                <a:solidFill>
                  <a:schemeClr val="tx1">
                    <a:tint val="75000"/>
                  </a:schemeClr>
                </a:solidFill>
              </a:defRPr>
            </a:lvl5pPr>
            <a:lvl6pPr marL="2257882" indent="0" algn="ctr">
              <a:buNone/>
              <a:defRPr>
                <a:solidFill>
                  <a:schemeClr val="tx1">
                    <a:tint val="75000"/>
                  </a:schemeClr>
                </a:solidFill>
              </a:defRPr>
            </a:lvl6pPr>
            <a:lvl7pPr marL="2709459" indent="0" algn="ctr">
              <a:buNone/>
              <a:defRPr>
                <a:solidFill>
                  <a:schemeClr val="tx1">
                    <a:tint val="75000"/>
                  </a:schemeClr>
                </a:solidFill>
              </a:defRPr>
            </a:lvl7pPr>
            <a:lvl8pPr marL="3161035" indent="0" algn="ctr">
              <a:buNone/>
              <a:defRPr>
                <a:solidFill>
                  <a:schemeClr val="tx1">
                    <a:tint val="75000"/>
                  </a:schemeClr>
                </a:solidFill>
              </a:defRPr>
            </a:lvl8pPr>
            <a:lvl9pPr marL="361261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1395154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1696990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951"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975">
                <a:solidFill>
                  <a:schemeClr val="tx1">
                    <a:tint val="75000"/>
                  </a:schemeClr>
                </a:solidFill>
              </a:defRPr>
            </a:lvl1pPr>
            <a:lvl2pPr marL="451576" indent="0">
              <a:buNone/>
              <a:defRPr sz="1778">
                <a:solidFill>
                  <a:schemeClr val="tx1">
                    <a:tint val="75000"/>
                  </a:schemeClr>
                </a:solidFill>
              </a:defRPr>
            </a:lvl2pPr>
            <a:lvl3pPr marL="903153" indent="0">
              <a:buNone/>
              <a:defRPr sz="1580">
                <a:solidFill>
                  <a:schemeClr val="tx1">
                    <a:tint val="75000"/>
                  </a:schemeClr>
                </a:solidFill>
              </a:defRPr>
            </a:lvl3pPr>
            <a:lvl4pPr marL="1354729" indent="0">
              <a:buNone/>
              <a:defRPr sz="1383">
                <a:solidFill>
                  <a:schemeClr val="tx1">
                    <a:tint val="75000"/>
                  </a:schemeClr>
                </a:solidFill>
              </a:defRPr>
            </a:lvl4pPr>
            <a:lvl5pPr marL="1806306" indent="0">
              <a:buNone/>
              <a:defRPr sz="1383">
                <a:solidFill>
                  <a:schemeClr val="tx1">
                    <a:tint val="75000"/>
                  </a:schemeClr>
                </a:solidFill>
              </a:defRPr>
            </a:lvl5pPr>
            <a:lvl6pPr marL="2257882" indent="0">
              <a:buNone/>
              <a:defRPr sz="1383">
                <a:solidFill>
                  <a:schemeClr val="tx1">
                    <a:tint val="75000"/>
                  </a:schemeClr>
                </a:solidFill>
              </a:defRPr>
            </a:lvl6pPr>
            <a:lvl7pPr marL="2709459" indent="0">
              <a:buNone/>
              <a:defRPr sz="1383">
                <a:solidFill>
                  <a:schemeClr val="tx1">
                    <a:tint val="75000"/>
                  </a:schemeClr>
                </a:solidFill>
              </a:defRPr>
            </a:lvl7pPr>
            <a:lvl8pPr marL="3161035" indent="0">
              <a:buNone/>
              <a:defRPr sz="1383">
                <a:solidFill>
                  <a:schemeClr val="tx1">
                    <a:tint val="75000"/>
                  </a:schemeClr>
                </a:solidFill>
              </a:defRPr>
            </a:lvl8pPr>
            <a:lvl9pPr marL="3612612" indent="0">
              <a:buNone/>
              <a:defRPr sz="13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32302659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766"/>
            </a:lvl1pPr>
            <a:lvl2pPr>
              <a:defRPr sz="2370"/>
            </a:lvl2pPr>
            <a:lvl3pPr>
              <a:defRPr sz="1975"/>
            </a:lvl3pPr>
            <a:lvl4pPr>
              <a:defRPr sz="1778"/>
            </a:lvl4pPr>
            <a:lvl5pPr>
              <a:defRPr sz="1778"/>
            </a:lvl5pPr>
            <a:lvl6pPr>
              <a:defRPr sz="1778"/>
            </a:lvl6pPr>
            <a:lvl7pPr>
              <a:defRPr sz="1778"/>
            </a:lvl7pPr>
            <a:lvl8pPr>
              <a:defRPr sz="1778"/>
            </a:lvl8pPr>
            <a:lvl9pPr>
              <a:defRPr sz="1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766"/>
            </a:lvl1pPr>
            <a:lvl2pPr>
              <a:defRPr sz="2370"/>
            </a:lvl2pPr>
            <a:lvl3pPr>
              <a:defRPr sz="1975"/>
            </a:lvl3pPr>
            <a:lvl4pPr>
              <a:defRPr sz="1778"/>
            </a:lvl4pPr>
            <a:lvl5pPr>
              <a:defRPr sz="1778"/>
            </a:lvl5pPr>
            <a:lvl6pPr>
              <a:defRPr sz="1778"/>
            </a:lvl6pPr>
            <a:lvl7pPr>
              <a:defRPr sz="1778"/>
            </a:lvl7pPr>
            <a:lvl8pPr>
              <a:defRPr sz="1778"/>
            </a:lvl8pPr>
            <a:lvl9pPr>
              <a:defRPr sz="1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1952666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370"/>
            </a:lvl1pPr>
            <a:lvl2pPr>
              <a:defRPr sz="1975"/>
            </a:lvl2pPr>
            <a:lvl3pPr>
              <a:defRPr sz="1778"/>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370"/>
            </a:lvl1pPr>
            <a:lvl2pPr>
              <a:defRPr sz="1975"/>
            </a:lvl2pPr>
            <a:lvl3pPr>
              <a:defRPr sz="1778"/>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22270889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41640725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3971789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975" b="1"/>
            </a:lvl1pPr>
          </a:lstStyle>
          <a:p>
            <a:r>
              <a:rPr lang="en-US"/>
              <a:t>Click to edit Master title style</a:t>
            </a:r>
          </a:p>
        </p:txBody>
      </p:sp>
      <p:sp>
        <p:nvSpPr>
          <p:cNvPr id="3" name="Content Placeholder 2"/>
          <p:cNvSpPr>
            <a:spLocks noGrp="1"/>
          </p:cNvSpPr>
          <p:nvPr>
            <p:ph idx="1"/>
          </p:nvPr>
        </p:nvSpPr>
        <p:spPr>
          <a:xfrm>
            <a:off x="4766734" y="273053"/>
            <a:ext cx="6815667" cy="5853113"/>
          </a:xfrm>
        </p:spPr>
        <p:txBody>
          <a:bodyPr/>
          <a:lstStyle>
            <a:lvl1pPr>
              <a:defRPr sz="3161"/>
            </a:lvl1pPr>
            <a:lvl2pPr>
              <a:defRPr sz="2766"/>
            </a:lvl2pPr>
            <a:lvl3pPr>
              <a:defRPr sz="2370"/>
            </a:lvl3pPr>
            <a:lvl4pPr>
              <a:defRPr sz="1975"/>
            </a:lvl4pPr>
            <a:lvl5pPr>
              <a:defRPr sz="1975"/>
            </a:lvl5pPr>
            <a:lvl6pPr>
              <a:defRPr sz="1975"/>
            </a:lvl6pPr>
            <a:lvl7pPr>
              <a:defRPr sz="1975"/>
            </a:lvl7pPr>
            <a:lvl8pPr>
              <a:defRPr sz="1975"/>
            </a:lvl8pPr>
            <a:lvl9pPr>
              <a:defRPr sz="1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383"/>
            </a:lvl1pPr>
            <a:lvl2pPr marL="451576" indent="0">
              <a:buNone/>
              <a:defRPr sz="1185"/>
            </a:lvl2pPr>
            <a:lvl3pPr marL="903153" indent="0">
              <a:buNone/>
              <a:defRPr sz="988"/>
            </a:lvl3pPr>
            <a:lvl4pPr marL="1354729" indent="0">
              <a:buNone/>
              <a:defRPr sz="889"/>
            </a:lvl4pPr>
            <a:lvl5pPr marL="1806306" indent="0">
              <a:buNone/>
              <a:defRPr sz="889"/>
            </a:lvl5pPr>
            <a:lvl6pPr marL="2257882" indent="0">
              <a:buNone/>
              <a:defRPr sz="889"/>
            </a:lvl6pPr>
            <a:lvl7pPr marL="2709459" indent="0">
              <a:buNone/>
              <a:defRPr sz="889"/>
            </a:lvl7pPr>
            <a:lvl8pPr marL="3161035" indent="0">
              <a:buNone/>
              <a:defRPr sz="889"/>
            </a:lvl8pPr>
            <a:lvl9pPr marL="3612612" indent="0">
              <a:buNone/>
              <a:defRPr sz="889"/>
            </a:lvl9pPr>
          </a:lstStyle>
          <a:p>
            <a:pPr lvl="0"/>
            <a:r>
              <a:rPr lang="en-US"/>
              <a:t>Click to edit Master text styles</a:t>
            </a:r>
          </a:p>
        </p:txBody>
      </p:sp>
      <p:sp>
        <p:nvSpPr>
          <p:cNvPr id="5" name="Date Placeholder 4"/>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3356716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97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161"/>
            </a:lvl1pPr>
            <a:lvl2pPr marL="451576" indent="0">
              <a:buNone/>
              <a:defRPr sz="2766"/>
            </a:lvl2pPr>
            <a:lvl3pPr marL="903153" indent="0">
              <a:buNone/>
              <a:defRPr sz="2370"/>
            </a:lvl3pPr>
            <a:lvl4pPr marL="1354729" indent="0">
              <a:buNone/>
              <a:defRPr sz="1975"/>
            </a:lvl4pPr>
            <a:lvl5pPr marL="1806306" indent="0">
              <a:buNone/>
              <a:defRPr sz="1975"/>
            </a:lvl5pPr>
            <a:lvl6pPr marL="2257882" indent="0">
              <a:buNone/>
              <a:defRPr sz="1975"/>
            </a:lvl6pPr>
            <a:lvl7pPr marL="2709459" indent="0">
              <a:buNone/>
              <a:defRPr sz="1975"/>
            </a:lvl7pPr>
            <a:lvl8pPr marL="3161035" indent="0">
              <a:buNone/>
              <a:defRPr sz="1975"/>
            </a:lvl8pPr>
            <a:lvl9pPr marL="3612612" indent="0">
              <a:buNone/>
              <a:defRPr sz="1975"/>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383"/>
            </a:lvl1pPr>
            <a:lvl2pPr marL="451576" indent="0">
              <a:buNone/>
              <a:defRPr sz="1185"/>
            </a:lvl2pPr>
            <a:lvl3pPr marL="903153" indent="0">
              <a:buNone/>
              <a:defRPr sz="988"/>
            </a:lvl3pPr>
            <a:lvl4pPr marL="1354729" indent="0">
              <a:buNone/>
              <a:defRPr sz="889"/>
            </a:lvl4pPr>
            <a:lvl5pPr marL="1806306" indent="0">
              <a:buNone/>
              <a:defRPr sz="889"/>
            </a:lvl5pPr>
            <a:lvl6pPr marL="2257882" indent="0">
              <a:buNone/>
              <a:defRPr sz="889"/>
            </a:lvl6pPr>
            <a:lvl7pPr marL="2709459" indent="0">
              <a:buNone/>
              <a:defRPr sz="889"/>
            </a:lvl7pPr>
            <a:lvl8pPr marL="3161035" indent="0">
              <a:buNone/>
              <a:defRPr sz="889"/>
            </a:lvl8pPr>
            <a:lvl9pPr marL="3612612" indent="0">
              <a:buNone/>
              <a:defRPr sz="889"/>
            </a:lvl9pPr>
          </a:lstStyle>
          <a:p>
            <a:pPr lvl="0"/>
            <a:r>
              <a:rPr lang="en-US"/>
              <a:t>Click to edit Master text styles</a:t>
            </a:r>
          </a:p>
        </p:txBody>
      </p:sp>
      <p:sp>
        <p:nvSpPr>
          <p:cNvPr id="5" name="Date Placeholder 4"/>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29206601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28258512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02F45-B332-4C2F-951D-CB6E6C05FD84}" type="datetimeFigureOut">
              <a:rPr lang="en-US" smtClean="0"/>
              <a:pPr/>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A2BF2-715B-4634-A836-3D88355A23E0}" type="slidenum">
              <a:rPr lang="en-US" smtClean="0"/>
              <a:pPr/>
              <a:t>‹#›</a:t>
            </a:fld>
            <a:endParaRPr lang="en-US"/>
          </a:p>
        </p:txBody>
      </p:sp>
    </p:spTree>
    <p:extLst>
      <p:ext uri="{BB962C8B-B14F-4D97-AF65-F5344CB8AC3E}">
        <p14:creationId xmlns:p14="http://schemas.microsoft.com/office/powerpoint/2010/main" val="41962103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1"/>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5D6B028-ABBD-4475-BB7F-645E0ABAB77F}" type="slidenum">
              <a:rPr lang="en-US"/>
              <a:pPr>
                <a:defRPr/>
              </a:pPr>
              <a:t>‹#›</a:t>
            </a:fld>
            <a:endParaRPr lang="en-US"/>
          </a:p>
        </p:txBody>
      </p:sp>
    </p:spTree>
    <p:extLst>
      <p:ext uri="{BB962C8B-B14F-4D97-AF65-F5344CB8AC3E}">
        <p14:creationId xmlns:p14="http://schemas.microsoft.com/office/powerpoint/2010/main" val="17341771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Title + 3 columns">
    <p:spTree>
      <p:nvGrpSpPr>
        <p:cNvPr id="1" name="Shape 59"/>
        <p:cNvGrpSpPr/>
        <p:nvPr/>
      </p:nvGrpSpPr>
      <p:grpSpPr>
        <a:xfrm>
          <a:off x="0" y="0"/>
          <a:ext cx="0" cy="0"/>
          <a:chOff x="0" y="0"/>
          <a:chExt cx="0" cy="0"/>
        </a:xfrm>
      </p:grpSpPr>
      <p:pic>
        <p:nvPicPr>
          <p:cNvPr id="60" name="Shape 60"/>
          <p:cNvPicPr preferRelativeResize="0"/>
          <p:nvPr/>
        </p:nvPicPr>
        <p:blipFill rotWithShape="1">
          <a:blip r:embed="rId2">
            <a:alphaModFix/>
          </a:blip>
          <a:srcRect l="45000" b="3157"/>
          <a:stretch/>
        </p:blipFill>
        <p:spPr>
          <a:xfrm>
            <a:off x="-14682" y="1778051"/>
            <a:ext cx="1575033" cy="5094632"/>
          </a:xfrm>
          <a:prstGeom prst="rect">
            <a:avLst/>
          </a:prstGeom>
          <a:noFill/>
          <a:ln>
            <a:noFill/>
          </a:ln>
        </p:spPr>
      </p:pic>
      <p:pic>
        <p:nvPicPr>
          <p:cNvPr id="61" name="Shape 61"/>
          <p:cNvPicPr preferRelativeResize="0"/>
          <p:nvPr/>
        </p:nvPicPr>
        <p:blipFill rotWithShape="1">
          <a:blip r:embed="rId3">
            <a:alphaModFix/>
          </a:blip>
          <a:srcRect l="-5401" t="-6270" r="32211" b="6270"/>
          <a:stretch/>
        </p:blipFill>
        <p:spPr>
          <a:xfrm rot="-5400000" flipH="1">
            <a:off x="8391183" y="3057185"/>
            <a:ext cx="2750232" cy="4851399"/>
          </a:xfrm>
          <a:prstGeom prst="rect">
            <a:avLst/>
          </a:prstGeom>
          <a:noFill/>
          <a:ln>
            <a:noFill/>
          </a:ln>
        </p:spPr>
      </p:pic>
      <p:grpSp>
        <p:nvGrpSpPr>
          <p:cNvPr id="62" name="Shape 62"/>
          <p:cNvGrpSpPr/>
          <p:nvPr/>
        </p:nvGrpSpPr>
        <p:grpSpPr>
          <a:xfrm>
            <a:off x="820302" y="775000"/>
            <a:ext cx="10551199" cy="5308000"/>
            <a:chOff x="615225" y="581250"/>
            <a:chExt cx="7913399" cy="3981000"/>
          </a:xfrm>
        </p:grpSpPr>
        <p:sp>
          <p:nvSpPr>
            <p:cNvPr id="63" name="Shape 6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sp>
          <p:nvSpPr>
            <p:cNvPr id="64" name="Shape 6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2370"/>
            </a:p>
          </p:txBody>
        </p:sp>
      </p:grpSp>
      <p:sp>
        <p:nvSpPr>
          <p:cNvPr id="65" name="Shape 65"/>
          <p:cNvSpPr txBox="1">
            <a:spLocks noGrp="1"/>
          </p:cNvSpPr>
          <p:nvPr>
            <p:ph type="title"/>
          </p:nvPr>
        </p:nvSpPr>
        <p:spPr>
          <a:xfrm>
            <a:off x="1668802" y="1392236"/>
            <a:ext cx="8854399" cy="12719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6" name="Shape 66"/>
          <p:cNvSpPr txBox="1">
            <a:spLocks noGrp="1"/>
          </p:cNvSpPr>
          <p:nvPr>
            <p:ph type="body" idx="1"/>
          </p:nvPr>
        </p:nvSpPr>
        <p:spPr>
          <a:xfrm>
            <a:off x="1568133"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sp>
        <p:nvSpPr>
          <p:cNvPr id="67" name="Shape 67"/>
          <p:cNvSpPr txBox="1">
            <a:spLocks noGrp="1"/>
          </p:cNvSpPr>
          <p:nvPr>
            <p:ph type="body" idx="2"/>
          </p:nvPr>
        </p:nvSpPr>
        <p:spPr>
          <a:xfrm>
            <a:off x="4607568"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sp>
        <p:nvSpPr>
          <p:cNvPr id="68" name="Shape 68"/>
          <p:cNvSpPr txBox="1">
            <a:spLocks noGrp="1"/>
          </p:cNvSpPr>
          <p:nvPr>
            <p:ph type="body" idx="3"/>
          </p:nvPr>
        </p:nvSpPr>
        <p:spPr>
          <a:xfrm>
            <a:off x="7647004" y="2837236"/>
            <a:ext cx="2891200" cy="3112799"/>
          </a:xfrm>
          <a:prstGeom prst="rect">
            <a:avLst/>
          </a:prstGeom>
        </p:spPr>
        <p:txBody>
          <a:bodyPr lIns="91425" tIns="91425" rIns="91425" bIns="91425" anchor="t" anchorCtr="0"/>
          <a:lstStyle>
            <a:lvl1pPr lvl="0" rtl="0">
              <a:spcBef>
                <a:spcPts val="0"/>
              </a:spcBef>
              <a:buSzPct val="100000"/>
              <a:defRPr sz="1580"/>
            </a:lvl1pPr>
            <a:lvl2pPr lvl="1" rtl="0">
              <a:spcBef>
                <a:spcPts val="0"/>
              </a:spcBef>
              <a:buSzPct val="100000"/>
              <a:defRPr sz="1580"/>
            </a:lvl2pPr>
            <a:lvl3pPr lvl="2" rtl="0">
              <a:spcBef>
                <a:spcPts val="0"/>
              </a:spcBef>
              <a:buSzPct val="100000"/>
              <a:defRPr sz="1580"/>
            </a:lvl3pPr>
            <a:lvl4pPr lvl="3" rtl="0">
              <a:spcBef>
                <a:spcPts val="0"/>
              </a:spcBef>
              <a:buSzPct val="100000"/>
              <a:defRPr sz="1580"/>
            </a:lvl4pPr>
            <a:lvl5pPr lvl="4" rtl="0">
              <a:spcBef>
                <a:spcPts val="0"/>
              </a:spcBef>
              <a:buSzPct val="100000"/>
              <a:defRPr sz="1580"/>
            </a:lvl5pPr>
            <a:lvl6pPr lvl="5" rtl="0">
              <a:spcBef>
                <a:spcPts val="0"/>
              </a:spcBef>
              <a:buSzPct val="100000"/>
              <a:defRPr sz="1580"/>
            </a:lvl6pPr>
            <a:lvl7pPr lvl="6" rtl="0">
              <a:spcBef>
                <a:spcPts val="0"/>
              </a:spcBef>
              <a:buSzPct val="100000"/>
              <a:defRPr sz="1580"/>
            </a:lvl7pPr>
            <a:lvl8pPr lvl="7" rtl="0">
              <a:spcBef>
                <a:spcPts val="0"/>
              </a:spcBef>
              <a:buSzPct val="100000"/>
              <a:defRPr sz="1580"/>
            </a:lvl8pPr>
            <a:lvl9pPr lvl="8" rtl="0">
              <a:spcBef>
                <a:spcPts val="0"/>
              </a:spcBef>
              <a:buSzPct val="100000"/>
              <a:defRPr sz="1580"/>
            </a:lvl9pPr>
          </a:lstStyle>
          <a:p>
            <a:endParaRPr/>
          </a:p>
        </p:txBody>
      </p:sp>
      <p:pic>
        <p:nvPicPr>
          <p:cNvPr id="69" name="Shape 69"/>
          <p:cNvPicPr preferRelativeResize="0"/>
          <p:nvPr/>
        </p:nvPicPr>
        <p:blipFill rotWithShape="1">
          <a:blip r:embed="rId4">
            <a:alphaModFix/>
          </a:blip>
          <a:srcRect l="-13090" t="-8865" r="39793" b="42702"/>
          <a:stretch/>
        </p:blipFill>
        <p:spPr>
          <a:xfrm rot="-5400000">
            <a:off x="9258299" y="-121044"/>
            <a:ext cx="2844800" cy="3073399"/>
          </a:xfrm>
          <a:prstGeom prst="rect">
            <a:avLst/>
          </a:prstGeom>
          <a:noFill/>
          <a:ln>
            <a:noFill/>
          </a:ln>
        </p:spPr>
      </p:pic>
    </p:spTree>
    <p:extLst>
      <p:ext uri="{BB962C8B-B14F-4D97-AF65-F5344CB8AC3E}">
        <p14:creationId xmlns:p14="http://schemas.microsoft.com/office/powerpoint/2010/main" val="21791668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6934A5D0-DD5A-4635-9A19-D1CB1642327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865ADE58-DDA2-4691-95DE-CAA8671B13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B5F34BC4-A7E3-456D-8BAF-506A46462C6B}"/>
              </a:ext>
            </a:extLst>
          </p:cNvPr>
          <p:cNvSpPr>
            <a:spLocks noGrp="1"/>
          </p:cNvSpPr>
          <p:nvPr>
            <p:ph type="sldNum" sz="quarter" idx="12"/>
          </p:nvPr>
        </p:nvSpPr>
        <p:spPr/>
        <p:txBody>
          <a:bodyPr/>
          <a:lstStyle>
            <a:lvl1pPr>
              <a:defRPr/>
            </a:lvl1pPr>
          </a:lstStyle>
          <a:p>
            <a:fld id="{E7DC0940-D3BB-496D-B9FA-8273BF882B5A}" type="slidenum">
              <a:rPr lang="en-US" altLang="en-US"/>
              <a:pPr/>
              <a:t>‹#›</a:t>
            </a:fld>
            <a:endParaRPr lang="en-US" altLang="en-US"/>
          </a:p>
        </p:txBody>
      </p:sp>
    </p:spTree>
    <p:extLst>
      <p:ext uri="{BB962C8B-B14F-4D97-AF65-F5344CB8AC3E}">
        <p14:creationId xmlns:p14="http://schemas.microsoft.com/office/powerpoint/2010/main" val="1410614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4786D2F-37A8-441A-9DA1-596BBFE33BE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A76101ED-1421-4828-9655-BDB7D616952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DC6AAFA1-3705-4FAD-A98D-6D1BAD8DF953}"/>
              </a:ext>
            </a:extLst>
          </p:cNvPr>
          <p:cNvSpPr>
            <a:spLocks noGrp="1"/>
          </p:cNvSpPr>
          <p:nvPr>
            <p:ph type="sldNum" sz="quarter" idx="12"/>
          </p:nvPr>
        </p:nvSpPr>
        <p:spPr/>
        <p:txBody>
          <a:bodyPr/>
          <a:lstStyle>
            <a:lvl1pPr>
              <a:defRPr/>
            </a:lvl1pPr>
          </a:lstStyle>
          <a:p>
            <a:fld id="{D61B0FDD-301E-4B36-A5E0-98B18B67413E}" type="slidenum">
              <a:rPr lang="en-US" altLang="en-US"/>
              <a:pPr/>
              <a:t>‹#›</a:t>
            </a:fld>
            <a:endParaRPr lang="en-US" altLang="en-US"/>
          </a:p>
        </p:txBody>
      </p:sp>
    </p:spTree>
    <p:extLst>
      <p:ext uri="{BB962C8B-B14F-4D97-AF65-F5344CB8AC3E}">
        <p14:creationId xmlns:p14="http://schemas.microsoft.com/office/powerpoint/2010/main" val="2405426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9272D7C-AAB3-4074-897E-68895C21895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842DEBB7-36C4-4BBA-A74F-F38757A66D8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BC239AF6-FB36-46E2-BFCD-D1617DC8B2F1}"/>
              </a:ext>
            </a:extLst>
          </p:cNvPr>
          <p:cNvSpPr>
            <a:spLocks noGrp="1"/>
          </p:cNvSpPr>
          <p:nvPr>
            <p:ph type="sldNum" sz="quarter" idx="12"/>
          </p:nvPr>
        </p:nvSpPr>
        <p:spPr/>
        <p:txBody>
          <a:bodyPr/>
          <a:lstStyle>
            <a:lvl1pPr>
              <a:defRPr/>
            </a:lvl1pPr>
          </a:lstStyle>
          <a:p>
            <a:fld id="{4D15098B-745A-44BE-BFEC-D337271389F5}" type="slidenum">
              <a:rPr lang="en-US" altLang="en-US"/>
              <a:pPr/>
              <a:t>‹#›</a:t>
            </a:fld>
            <a:endParaRPr lang="en-US" altLang="en-US"/>
          </a:p>
        </p:txBody>
      </p:sp>
    </p:spTree>
    <p:extLst>
      <p:ext uri="{BB962C8B-B14F-4D97-AF65-F5344CB8AC3E}">
        <p14:creationId xmlns:p14="http://schemas.microsoft.com/office/powerpoint/2010/main" val="18878925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E8AC4FA5-B637-4D12-9544-7CEAAD2029B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F8685470-4392-4634-979E-0CA621DA25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24F16F1F-DA4C-4DAF-B58C-FEAE2C9F7A60}"/>
              </a:ext>
            </a:extLst>
          </p:cNvPr>
          <p:cNvSpPr>
            <a:spLocks noGrp="1"/>
          </p:cNvSpPr>
          <p:nvPr>
            <p:ph type="sldNum" sz="quarter" idx="12"/>
          </p:nvPr>
        </p:nvSpPr>
        <p:spPr/>
        <p:txBody>
          <a:bodyPr/>
          <a:lstStyle>
            <a:lvl1pPr>
              <a:defRPr/>
            </a:lvl1pPr>
          </a:lstStyle>
          <a:p>
            <a:fld id="{A7BCD718-DCC7-4355-9CE8-AB2760969187}" type="slidenum">
              <a:rPr lang="en-US" altLang="en-US"/>
              <a:pPr/>
              <a:t>‹#›</a:t>
            </a:fld>
            <a:endParaRPr lang="en-US" altLang="en-US"/>
          </a:p>
        </p:txBody>
      </p:sp>
    </p:spTree>
    <p:extLst>
      <p:ext uri="{BB962C8B-B14F-4D97-AF65-F5344CB8AC3E}">
        <p14:creationId xmlns:p14="http://schemas.microsoft.com/office/powerpoint/2010/main" val="6683499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E0D34510-4B16-42AC-B66E-2417CA110801}"/>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xmlns="" id="{27163B9D-1412-47BE-A356-6B57E097EBC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B70E5A0E-1188-4C7F-8400-B6DB8330F8F5}"/>
              </a:ext>
            </a:extLst>
          </p:cNvPr>
          <p:cNvSpPr>
            <a:spLocks noGrp="1"/>
          </p:cNvSpPr>
          <p:nvPr>
            <p:ph type="sldNum" sz="quarter" idx="12"/>
          </p:nvPr>
        </p:nvSpPr>
        <p:spPr/>
        <p:txBody>
          <a:bodyPr/>
          <a:lstStyle>
            <a:lvl1pPr>
              <a:defRPr/>
            </a:lvl1pPr>
          </a:lstStyle>
          <a:p>
            <a:fld id="{1A622625-8A3A-423B-885E-71F894CC351F}" type="slidenum">
              <a:rPr lang="en-US" altLang="en-US"/>
              <a:pPr/>
              <a:t>‹#›</a:t>
            </a:fld>
            <a:endParaRPr lang="en-US" altLang="en-US"/>
          </a:p>
        </p:txBody>
      </p:sp>
    </p:spTree>
    <p:extLst>
      <p:ext uri="{BB962C8B-B14F-4D97-AF65-F5344CB8AC3E}">
        <p14:creationId xmlns:p14="http://schemas.microsoft.com/office/powerpoint/2010/main" val="23215811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2FFF0B5E-1060-40F9-B000-B0AC96A54655}"/>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xmlns="" id="{DACAF0CB-11D7-43FB-A16C-4B52122DB4F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2684ECC7-F86D-4877-9CE4-2820A2337ACF}"/>
              </a:ext>
            </a:extLst>
          </p:cNvPr>
          <p:cNvSpPr>
            <a:spLocks noGrp="1"/>
          </p:cNvSpPr>
          <p:nvPr>
            <p:ph type="sldNum" sz="quarter" idx="12"/>
          </p:nvPr>
        </p:nvSpPr>
        <p:spPr/>
        <p:txBody>
          <a:bodyPr/>
          <a:lstStyle>
            <a:lvl1pPr>
              <a:defRPr/>
            </a:lvl1pPr>
          </a:lstStyle>
          <a:p>
            <a:fld id="{57A5D531-34EC-4E90-A019-C45EA9158C8D}" type="slidenum">
              <a:rPr lang="en-US" altLang="en-US"/>
              <a:pPr/>
              <a:t>‹#›</a:t>
            </a:fld>
            <a:endParaRPr lang="en-US" altLang="en-US"/>
          </a:p>
        </p:txBody>
      </p:sp>
    </p:spTree>
    <p:extLst>
      <p:ext uri="{BB962C8B-B14F-4D97-AF65-F5344CB8AC3E}">
        <p14:creationId xmlns:p14="http://schemas.microsoft.com/office/powerpoint/2010/main" val="28020205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BB1E66A7-6BF0-45FD-A1F5-A67D548A2ABC}"/>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xmlns="" id="{3D3ED800-7AE1-4C18-AF95-A845C913933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xmlns="" id="{5EF846B0-5598-4E8E-82DE-D89A054FF222}"/>
              </a:ext>
            </a:extLst>
          </p:cNvPr>
          <p:cNvSpPr>
            <a:spLocks noGrp="1"/>
          </p:cNvSpPr>
          <p:nvPr>
            <p:ph type="sldNum" sz="quarter" idx="12"/>
          </p:nvPr>
        </p:nvSpPr>
        <p:spPr/>
        <p:txBody>
          <a:bodyPr/>
          <a:lstStyle>
            <a:lvl1pPr>
              <a:defRPr/>
            </a:lvl1pPr>
          </a:lstStyle>
          <a:p>
            <a:fld id="{8F6F87C8-6D68-4A13-B180-E5E89141E21C}" type="slidenum">
              <a:rPr lang="en-US" altLang="en-US"/>
              <a:pPr/>
              <a:t>‹#›</a:t>
            </a:fld>
            <a:endParaRPr lang="en-US" altLang="en-US"/>
          </a:p>
        </p:txBody>
      </p:sp>
    </p:spTree>
    <p:extLst>
      <p:ext uri="{BB962C8B-B14F-4D97-AF65-F5344CB8AC3E}">
        <p14:creationId xmlns:p14="http://schemas.microsoft.com/office/powerpoint/2010/main" val="2683368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0FC6041B-AE3F-4253-85D2-D9FE93519FD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AC26324D-5B56-4AEC-967B-5F87976644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D2020A4E-9B36-4182-BE3F-112492D6D792}"/>
              </a:ext>
            </a:extLst>
          </p:cNvPr>
          <p:cNvSpPr>
            <a:spLocks noGrp="1"/>
          </p:cNvSpPr>
          <p:nvPr>
            <p:ph type="sldNum" sz="quarter" idx="12"/>
          </p:nvPr>
        </p:nvSpPr>
        <p:spPr/>
        <p:txBody>
          <a:bodyPr/>
          <a:lstStyle>
            <a:lvl1pPr>
              <a:defRPr/>
            </a:lvl1pPr>
          </a:lstStyle>
          <a:p>
            <a:fld id="{AF66F2C5-E7BF-49B3-B9C5-035786B68EE8}" type="slidenum">
              <a:rPr lang="en-US" altLang="en-US"/>
              <a:pPr/>
              <a:t>‹#›</a:t>
            </a:fld>
            <a:endParaRPr lang="en-US" altLang="en-US"/>
          </a:p>
        </p:txBody>
      </p:sp>
    </p:spTree>
    <p:extLst>
      <p:ext uri="{BB962C8B-B14F-4D97-AF65-F5344CB8AC3E}">
        <p14:creationId xmlns:p14="http://schemas.microsoft.com/office/powerpoint/2010/main" val="35567034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C1736F5F-F24D-487A-9AA8-B76E278A7D7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65F0C4C6-5A2D-4361-B675-BA32E4F4273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31D35E0B-6D33-431A-8B31-53696604474D}"/>
              </a:ext>
            </a:extLst>
          </p:cNvPr>
          <p:cNvSpPr>
            <a:spLocks noGrp="1"/>
          </p:cNvSpPr>
          <p:nvPr>
            <p:ph type="sldNum" sz="quarter" idx="12"/>
          </p:nvPr>
        </p:nvSpPr>
        <p:spPr/>
        <p:txBody>
          <a:bodyPr/>
          <a:lstStyle>
            <a:lvl1pPr>
              <a:defRPr/>
            </a:lvl1pPr>
          </a:lstStyle>
          <a:p>
            <a:fld id="{DCC4FB03-F2A3-4409-805D-DCAF2F45C276}" type="slidenum">
              <a:rPr lang="en-US" altLang="en-US"/>
              <a:pPr/>
              <a:t>‹#›</a:t>
            </a:fld>
            <a:endParaRPr lang="en-US" altLang="en-US"/>
          </a:p>
        </p:txBody>
      </p:sp>
    </p:spTree>
    <p:extLst>
      <p:ext uri="{BB962C8B-B14F-4D97-AF65-F5344CB8AC3E}">
        <p14:creationId xmlns:p14="http://schemas.microsoft.com/office/powerpoint/2010/main" val="31521826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EB4AA7F-C266-41B6-9220-68ABCBDF65D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E17FAB3A-175C-4482-B5D8-6E8B400988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C4E9DB9C-F4D6-4849-B6D5-E5AA7FA8E660}"/>
              </a:ext>
            </a:extLst>
          </p:cNvPr>
          <p:cNvSpPr>
            <a:spLocks noGrp="1"/>
          </p:cNvSpPr>
          <p:nvPr>
            <p:ph type="sldNum" sz="quarter" idx="12"/>
          </p:nvPr>
        </p:nvSpPr>
        <p:spPr/>
        <p:txBody>
          <a:bodyPr/>
          <a:lstStyle>
            <a:lvl1pPr>
              <a:defRPr/>
            </a:lvl1pPr>
          </a:lstStyle>
          <a:p>
            <a:fld id="{8CC623AD-654E-4923-B039-2E879ECEADEB}" type="slidenum">
              <a:rPr lang="en-US" altLang="en-US"/>
              <a:pPr/>
              <a:t>‹#›</a:t>
            </a:fld>
            <a:endParaRPr lang="en-US" altLang="en-US"/>
          </a:p>
        </p:txBody>
      </p:sp>
    </p:spTree>
    <p:extLst>
      <p:ext uri="{BB962C8B-B14F-4D97-AF65-F5344CB8AC3E}">
        <p14:creationId xmlns:p14="http://schemas.microsoft.com/office/powerpoint/2010/main" val="4080039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BACD8FF-C1FE-4564-A18D-A07C8317F2D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9997784D-1DFC-4C24-AA3B-BA32DD324B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CB454311-AF9C-46AA-8B7F-34EA8BE1082E}"/>
              </a:ext>
            </a:extLst>
          </p:cNvPr>
          <p:cNvSpPr>
            <a:spLocks noGrp="1"/>
          </p:cNvSpPr>
          <p:nvPr>
            <p:ph type="sldNum" sz="quarter" idx="12"/>
          </p:nvPr>
        </p:nvSpPr>
        <p:spPr/>
        <p:txBody>
          <a:bodyPr/>
          <a:lstStyle>
            <a:lvl1pPr>
              <a:defRPr/>
            </a:lvl1pPr>
          </a:lstStyle>
          <a:p>
            <a:fld id="{C53F6B6E-F1AD-4557-8A24-13BAE672B80E}" type="slidenum">
              <a:rPr lang="en-US" altLang="en-US"/>
              <a:pPr/>
              <a:t>‹#›</a:t>
            </a:fld>
            <a:endParaRPr lang="en-US" altLang="en-US"/>
          </a:p>
        </p:txBody>
      </p:sp>
    </p:spTree>
    <p:extLst>
      <p:ext uri="{BB962C8B-B14F-4D97-AF65-F5344CB8AC3E}">
        <p14:creationId xmlns:p14="http://schemas.microsoft.com/office/powerpoint/2010/main" val="30295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FDE934FF-F4E1-47C5-9CA5-30A81DDE2BE4}" type="datetimeFigureOut">
              <a:rPr lang="en-US" smtClean="0"/>
              <a:t>10/26/2021</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B3561BA9-CDCF-4958-B8AB-66F3BF063E13}" type="slidenum">
              <a:rPr lang="en-US" smtClean="0"/>
              <a:t>‹#›</a:t>
            </a:fld>
            <a:endParaRPr lang="en-US"/>
          </a:p>
        </p:txBody>
      </p:sp>
    </p:spTree>
    <p:extLst>
      <p:ext uri="{BB962C8B-B14F-4D97-AF65-F5344CB8AC3E}">
        <p14:creationId xmlns:p14="http://schemas.microsoft.com/office/powerpoint/2010/main" val="240906992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85">
                <a:solidFill>
                  <a:schemeClr val="tx1">
                    <a:tint val="75000"/>
                  </a:schemeClr>
                </a:solidFill>
              </a:defRPr>
            </a:lvl1pPr>
          </a:lstStyle>
          <a:p>
            <a:fld id="{AE34CB99-C7FB-41B1-8223-844C1C1B8BE8}" type="datetimeFigureOut">
              <a:rPr lang="en-US" smtClean="0"/>
              <a:t>10/26/2021</a:t>
            </a:fld>
            <a:endParaRPr lang="en-US"/>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18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85">
                <a:solidFill>
                  <a:schemeClr val="tx1">
                    <a:tint val="75000"/>
                  </a:schemeClr>
                </a:solidFill>
              </a:defRPr>
            </a:lvl1pPr>
          </a:lstStyle>
          <a:p>
            <a:fld id="{D29B21AE-0D7E-4224-8ABE-C7B4B1393D6E}" type="slidenum">
              <a:rPr lang="en-US" smtClean="0"/>
              <a:t>‹#›</a:t>
            </a:fld>
            <a:endParaRPr lang="en-US"/>
          </a:p>
        </p:txBody>
      </p:sp>
    </p:spTree>
    <p:extLst>
      <p:ext uri="{BB962C8B-B14F-4D97-AF65-F5344CB8AC3E}">
        <p14:creationId xmlns:p14="http://schemas.microsoft.com/office/powerpoint/2010/main" val="1134130943"/>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Lst>
  <p:txStyles>
    <p:titleStyle>
      <a:lvl1pPr algn="l" defTabSz="903153" rtl="0" eaLnBrk="1" latinLnBrk="0" hangingPunct="1">
        <a:lnSpc>
          <a:spcPct val="90000"/>
        </a:lnSpc>
        <a:spcBef>
          <a:spcPct val="0"/>
        </a:spcBef>
        <a:buNone/>
        <a:defRPr sz="4346" kern="1200">
          <a:solidFill>
            <a:schemeClr val="tx1"/>
          </a:solidFill>
          <a:latin typeface="+mj-lt"/>
          <a:ea typeface="+mj-ea"/>
          <a:cs typeface="+mj-cs"/>
        </a:defRPr>
      </a:lvl1pPr>
    </p:titleStyle>
    <p:bodyStyle>
      <a:lvl1pPr marL="225788" indent="-225788" algn="l" defTabSz="903153" rtl="0" eaLnBrk="1" latinLnBrk="0" hangingPunct="1">
        <a:lnSpc>
          <a:spcPct val="90000"/>
        </a:lnSpc>
        <a:spcBef>
          <a:spcPts val="988"/>
        </a:spcBef>
        <a:buFont typeface="Arial" panose="020B0604020202020204" pitchFamily="34" charset="0"/>
        <a:buChar char="•"/>
        <a:defRPr sz="2766" kern="1200">
          <a:solidFill>
            <a:schemeClr val="tx1"/>
          </a:solidFill>
          <a:latin typeface="+mn-lt"/>
          <a:ea typeface="+mn-ea"/>
          <a:cs typeface="+mn-cs"/>
        </a:defRPr>
      </a:lvl1pPr>
      <a:lvl2pPr marL="677365" indent="-225788" algn="l" defTabSz="903153" rtl="0" eaLnBrk="1" latinLnBrk="0" hangingPunct="1">
        <a:lnSpc>
          <a:spcPct val="90000"/>
        </a:lnSpc>
        <a:spcBef>
          <a:spcPts val="494"/>
        </a:spcBef>
        <a:buFont typeface="Arial" panose="020B0604020202020204" pitchFamily="34" charset="0"/>
        <a:buChar char="•"/>
        <a:defRPr sz="2370" kern="1200">
          <a:solidFill>
            <a:schemeClr val="tx1"/>
          </a:solidFill>
          <a:latin typeface="+mn-lt"/>
          <a:ea typeface="+mn-ea"/>
          <a:cs typeface="+mn-cs"/>
        </a:defRPr>
      </a:lvl2pPr>
      <a:lvl3pPr marL="1128941" indent="-225788" algn="l" defTabSz="903153" rtl="0" eaLnBrk="1" latinLnBrk="0" hangingPunct="1">
        <a:lnSpc>
          <a:spcPct val="90000"/>
        </a:lnSpc>
        <a:spcBef>
          <a:spcPts val="494"/>
        </a:spcBef>
        <a:buFont typeface="Arial" panose="020B0604020202020204" pitchFamily="34" charset="0"/>
        <a:buChar char="•"/>
        <a:defRPr sz="1975" kern="1200">
          <a:solidFill>
            <a:schemeClr val="tx1"/>
          </a:solidFill>
          <a:latin typeface="+mn-lt"/>
          <a:ea typeface="+mn-ea"/>
          <a:cs typeface="+mn-cs"/>
        </a:defRPr>
      </a:lvl3pPr>
      <a:lvl4pPr marL="1580518"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4pPr>
      <a:lvl5pPr marL="2032094"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5pPr>
      <a:lvl6pPr marL="2483670"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6pPr>
      <a:lvl7pPr marL="2935247"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7pPr>
      <a:lvl8pPr marL="3386823"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8pPr>
      <a:lvl9pPr marL="3838400"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9pPr>
    </p:bodyStyle>
    <p:otherStyle>
      <a:defPPr>
        <a:defRPr lang="en-US"/>
      </a:defPPr>
      <a:lvl1pPr marL="0" algn="l" defTabSz="903153" rtl="0" eaLnBrk="1" latinLnBrk="0" hangingPunct="1">
        <a:defRPr sz="1778" kern="1200">
          <a:solidFill>
            <a:schemeClr val="tx1"/>
          </a:solidFill>
          <a:latin typeface="+mn-lt"/>
          <a:ea typeface="+mn-ea"/>
          <a:cs typeface="+mn-cs"/>
        </a:defRPr>
      </a:lvl1pPr>
      <a:lvl2pPr marL="451576" algn="l" defTabSz="903153" rtl="0" eaLnBrk="1" latinLnBrk="0" hangingPunct="1">
        <a:defRPr sz="1778" kern="1200">
          <a:solidFill>
            <a:schemeClr val="tx1"/>
          </a:solidFill>
          <a:latin typeface="+mn-lt"/>
          <a:ea typeface="+mn-ea"/>
          <a:cs typeface="+mn-cs"/>
        </a:defRPr>
      </a:lvl2pPr>
      <a:lvl3pPr marL="903153" algn="l" defTabSz="903153" rtl="0" eaLnBrk="1" latinLnBrk="0" hangingPunct="1">
        <a:defRPr sz="1778" kern="1200">
          <a:solidFill>
            <a:schemeClr val="tx1"/>
          </a:solidFill>
          <a:latin typeface="+mn-lt"/>
          <a:ea typeface="+mn-ea"/>
          <a:cs typeface="+mn-cs"/>
        </a:defRPr>
      </a:lvl3pPr>
      <a:lvl4pPr marL="1354729" algn="l" defTabSz="903153" rtl="0" eaLnBrk="1" latinLnBrk="0" hangingPunct="1">
        <a:defRPr sz="1778" kern="1200">
          <a:solidFill>
            <a:schemeClr val="tx1"/>
          </a:solidFill>
          <a:latin typeface="+mn-lt"/>
          <a:ea typeface="+mn-ea"/>
          <a:cs typeface="+mn-cs"/>
        </a:defRPr>
      </a:lvl4pPr>
      <a:lvl5pPr marL="1806306" algn="l" defTabSz="903153" rtl="0" eaLnBrk="1" latinLnBrk="0" hangingPunct="1">
        <a:defRPr sz="1778" kern="1200">
          <a:solidFill>
            <a:schemeClr val="tx1"/>
          </a:solidFill>
          <a:latin typeface="+mn-lt"/>
          <a:ea typeface="+mn-ea"/>
          <a:cs typeface="+mn-cs"/>
        </a:defRPr>
      </a:lvl5pPr>
      <a:lvl6pPr marL="2257882" algn="l" defTabSz="903153" rtl="0" eaLnBrk="1" latinLnBrk="0" hangingPunct="1">
        <a:defRPr sz="1778" kern="1200">
          <a:solidFill>
            <a:schemeClr val="tx1"/>
          </a:solidFill>
          <a:latin typeface="+mn-lt"/>
          <a:ea typeface="+mn-ea"/>
          <a:cs typeface="+mn-cs"/>
        </a:defRPr>
      </a:lvl6pPr>
      <a:lvl7pPr marL="2709459" algn="l" defTabSz="903153" rtl="0" eaLnBrk="1" latinLnBrk="0" hangingPunct="1">
        <a:defRPr sz="1778" kern="1200">
          <a:solidFill>
            <a:schemeClr val="tx1"/>
          </a:solidFill>
          <a:latin typeface="+mn-lt"/>
          <a:ea typeface="+mn-ea"/>
          <a:cs typeface="+mn-cs"/>
        </a:defRPr>
      </a:lvl7pPr>
      <a:lvl8pPr marL="3161035" algn="l" defTabSz="903153" rtl="0" eaLnBrk="1" latinLnBrk="0" hangingPunct="1">
        <a:defRPr sz="1778" kern="1200">
          <a:solidFill>
            <a:schemeClr val="tx1"/>
          </a:solidFill>
          <a:latin typeface="+mn-lt"/>
          <a:ea typeface="+mn-ea"/>
          <a:cs typeface="+mn-cs"/>
        </a:defRPr>
      </a:lvl8pPr>
      <a:lvl9pPr marL="3612612" algn="l" defTabSz="903153" rtl="0" eaLnBrk="1" latinLnBrk="0" hangingPunct="1">
        <a:defRPr sz="177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9F11EF23-B3C4-4226-97FA-7F0A2E216CD0}"/>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xmlns="" id="{7BC6AFC7-07AD-4713-969F-4929F416B758}"/>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xmlns="" id="{1128294B-006A-4162-A98A-AF5D18E576FF}"/>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mn-lt"/>
              </a:defRPr>
            </a:lvl1pPr>
          </a:lstStyle>
          <a:p>
            <a:pPr>
              <a:defRPr/>
            </a:pPr>
            <a:endParaRPr lang="en-US"/>
          </a:p>
        </p:txBody>
      </p:sp>
      <p:sp>
        <p:nvSpPr>
          <p:cNvPr id="1029" name="Rectangle 5">
            <a:extLst>
              <a:ext uri="{FF2B5EF4-FFF2-40B4-BE49-F238E27FC236}">
                <a16:creationId xmlns:a16="http://schemas.microsoft.com/office/drawing/2014/main" xmlns="" id="{994FFC18-E01D-43A0-A1B0-A7B18ECD2AE3}"/>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mn-lt"/>
              </a:defRPr>
            </a:lvl1pPr>
          </a:lstStyle>
          <a:p>
            <a:pPr>
              <a:defRPr/>
            </a:pPr>
            <a:endParaRPr lang="en-US"/>
          </a:p>
        </p:txBody>
      </p:sp>
      <p:sp>
        <p:nvSpPr>
          <p:cNvPr id="1030" name="Rectangle 6">
            <a:extLst>
              <a:ext uri="{FF2B5EF4-FFF2-40B4-BE49-F238E27FC236}">
                <a16:creationId xmlns:a16="http://schemas.microsoft.com/office/drawing/2014/main" xmlns="" id="{1C0251F0-BAD6-4299-BC33-D8CDE8835871}"/>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1BA0384A-7AE8-4ABE-9297-BC54A3AD1CDE}" type="slidenum">
              <a:rPr lang="en-US" altLang="en-US"/>
              <a:pPr/>
              <a:t>‹#›</a:t>
            </a:fld>
            <a:endParaRPr lang="en-US" altLang="en-US"/>
          </a:p>
        </p:txBody>
      </p:sp>
    </p:spTree>
    <p:extLst>
      <p:ext uri="{BB962C8B-B14F-4D97-AF65-F5344CB8AC3E}">
        <p14:creationId xmlns:p14="http://schemas.microsoft.com/office/powerpoint/2010/main" val="3802589305"/>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p:wheel spokes="8"/>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Arial" pitchFamily="34" charset="0"/>
        </a:defRPr>
      </a:lvl6pPr>
      <a:lvl7pPr marL="914400" algn="ctr" rtl="0" eaLnBrk="0" fontAlgn="base" hangingPunct="0">
        <a:spcBef>
          <a:spcPct val="0"/>
        </a:spcBef>
        <a:spcAft>
          <a:spcPct val="0"/>
        </a:spcAft>
        <a:defRPr sz="4400">
          <a:solidFill>
            <a:schemeClr val="tx2"/>
          </a:solidFill>
          <a:latin typeface="Arial" pitchFamily="34" charset="0"/>
        </a:defRPr>
      </a:lvl7pPr>
      <a:lvl8pPr marL="1371600" algn="ctr" rtl="0" eaLnBrk="0" fontAlgn="base" hangingPunct="0">
        <a:spcBef>
          <a:spcPct val="0"/>
        </a:spcBef>
        <a:spcAft>
          <a:spcPct val="0"/>
        </a:spcAft>
        <a:defRPr sz="4400">
          <a:solidFill>
            <a:schemeClr val="tx2"/>
          </a:solidFill>
          <a:latin typeface="Arial" pitchFamily="34" charset="0"/>
        </a:defRPr>
      </a:lvl8pPr>
      <a:lvl9pPr marL="1828800" algn="ctr" rtl="0" eaLnBrk="0" fontAlgn="base" hangingPunct="0">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185">
                <a:solidFill>
                  <a:schemeClr val="tx1">
                    <a:tint val="75000"/>
                  </a:schemeClr>
                </a:solidFill>
              </a:defRPr>
            </a:lvl1pPr>
          </a:lstStyle>
          <a:p>
            <a:fld id="{C2302F45-B332-4C2F-951D-CB6E6C05FD84}" type="datetimeFigureOut">
              <a:rPr lang="en-US" smtClean="0"/>
              <a:pPr/>
              <a:t>10/26/2021</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18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185">
                <a:solidFill>
                  <a:schemeClr val="tx1">
                    <a:tint val="75000"/>
                  </a:schemeClr>
                </a:solidFill>
              </a:defRPr>
            </a:lvl1pPr>
          </a:lstStyle>
          <a:p>
            <a:fld id="{D3AA2BF2-715B-4634-A836-3D88355A23E0}" type="slidenum">
              <a:rPr lang="en-US" smtClean="0"/>
              <a:pPr/>
              <a:t>‹#›</a:t>
            </a:fld>
            <a:endParaRPr lang="en-US"/>
          </a:p>
        </p:txBody>
      </p:sp>
    </p:spTree>
    <p:extLst>
      <p:ext uri="{BB962C8B-B14F-4D97-AF65-F5344CB8AC3E}">
        <p14:creationId xmlns:p14="http://schemas.microsoft.com/office/powerpoint/2010/main" val="2542757763"/>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p:txStyles>
    <p:titleStyle>
      <a:lvl1pPr algn="ctr" defTabSz="903153" rtl="0" eaLnBrk="1" latinLnBrk="0" hangingPunct="1">
        <a:spcBef>
          <a:spcPct val="0"/>
        </a:spcBef>
        <a:buNone/>
        <a:defRPr sz="4346" kern="1200">
          <a:solidFill>
            <a:schemeClr val="tx1"/>
          </a:solidFill>
          <a:latin typeface="+mj-lt"/>
          <a:ea typeface="+mj-ea"/>
          <a:cs typeface="+mj-cs"/>
        </a:defRPr>
      </a:lvl1pPr>
    </p:titleStyle>
    <p:bodyStyle>
      <a:lvl1pPr marL="338682" indent="-338682" algn="l" defTabSz="903153" rtl="0" eaLnBrk="1" latinLnBrk="0" hangingPunct="1">
        <a:spcBef>
          <a:spcPct val="20000"/>
        </a:spcBef>
        <a:buFont typeface="Arial" pitchFamily="34" charset="0"/>
        <a:buChar char="•"/>
        <a:defRPr sz="3161" kern="1200">
          <a:solidFill>
            <a:schemeClr val="tx1"/>
          </a:solidFill>
          <a:latin typeface="+mn-lt"/>
          <a:ea typeface="+mn-ea"/>
          <a:cs typeface="+mn-cs"/>
        </a:defRPr>
      </a:lvl1pPr>
      <a:lvl2pPr marL="733812" indent="-282235" algn="l" defTabSz="903153" rtl="0" eaLnBrk="1" latinLnBrk="0" hangingPunct="1">
        <a:spcBef>
          <a:spcPct val="20000"/>
        </a:spcBef>
        <a:buFont typeface="Arial" pitchFamily="34" charset="0"/>
        <a:buChar char="–"/>
        <a:defRPr sz="2766" kern="1200">
          <a:solidFill>
            <a:schemeClr val="tx1"/>
          </a:solidFill>
          <a:latin typeface="+mn-lt"/>
          <a:ea typeface="+mn-ea"/>
          <a:cs typeface="+mn-cs"/>
        </a:defRPr>
      </a:lvl2pPr>
      <a:lvl3pPr marL="1128941" indent="-225788" algn="l" defTabSz="903153" rtl="0" eaLnBrk="1" latinLnBrk="0" hangingPunct="1">
        <a:spcBef>
          <a:spcPct val="20000"/>
        </a:spcBef>
        <a:buFont typeface="Arial" pitchFamily="34" charset="0"/>
        <a:buChar char="•"/>
        <a:defRPr sz="2370" kern="1200">
          <a:solidFill>
            <a:schemeClr val="tx1"/>
          </a:solidFill>
          <a:latin typeface="+mn-lt"/>
          <a:ea typeface="+mn-ea"/>
          <a:cs typeface="+mn-cs"/>
        </a:defRPr>
      </a:lvl3pPr>
      <a:lvl4pPr marL="1580518"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32094"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483670"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35247"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386823"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38400"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en-US"/>
      </a:defPPr>
      <a:lvl1pPr marL="0" algn="l" defTabSz="903153" rtl="0" eaLnBrk="1" latinLnBrk="0" hangingPunct="1">
        <a:defRPr sz="1778" kern="1200">
          <a:solidFill>
            <a:schemeClr val="tx1"/>
          </a:solidFill>
          <a:latin typeface="+mn-lt"/>
          <a:ea typeface="+mn-ea"/>
          <a:cs typeface="+mn-cs"/>
        </a:defRPr>
      </a:lvl1pPr>
      <a:lvl2pPr marL="451576" algn="l" defTabSz="903153" rtl="0" eaLnBrk="1" latinLnBrk="0" hangingPunct="1">
        <a:defRPr sz="1778" kern="1200">
          <a:solidFill>
            <a:schemeClr val="tx1"/>
          </a:solidFill>
          <a:latin typeface="+mn-lt"/>
          <a:ea typeface="+mn-ea"/>
          <a:cs typeface="+mn-cs"/>
        </a:defRPr>
      </a:lvl2pPr>
      <a:lvl3pPr marL="903153" algn="l" defTabSz="903153" rtl="0" eaLnBrk="1" latinLnBrk="0" hangingPunct="1">
        <a:defRPr sz="1778" kern="1200">
          <a:solidFill>
            <a:schemeClr val="tx1"/>
          </a:solidFill>
          <a:latin typeface="+mn-lt"/>
          <a:ea typeface="+mn-ea"/>
          <a:cs typeface="+mn-cs"/>
        </a:defRPr>
      </a:lvl3pPr>
      <a:lvl4pPr marL="1354729" algn="l" defTabSz="903153" rtl="0" eaLnBrk="1" latinLnBrk="0" hangingPunct="1">
        <a:defRPr sz="1778" kern="1200">
          <a:solidFill>
            <a:schemeClr val="tx1"/>
          </a:solidFill>
          <a:latin typeface="+mn-lt"/>
          <a:ea typeface="+mn-ea"/>
          <a:cs typeface="+mn-cs"/>
        </a:defRPr>
      </a:lvl4pPr>
      <a:lvl5pPr marL="1806306" algn="l" defTabSz="903153" rtl="0" eaLnBrk="1" latinLnBrk="0" hangingPunct="1">
        <a:defRPr sz="1778" kern="1200">
          <a:solidFill>
            <a:schemeClr val="tx1"/>
          </a:solidFill>
          <a:latin typeface="+mn-lt"/>
          <a:ea typeface="+mn-ea"/>
          <a:cs typeface="+mn-cs"/>
        </a:defRPr>
      </a:lvl5pPr>
      <a:lvl6pPr marL="2257882" algn="l" defTabSz="903153" rtl="0" eaLnBrk="1" latinLnBrk="0" hangingPunct="1">
        <a:defRPr sz="1778" kern="1200">
          <a:solidFill>
            <a:schemeClr val="tx1"/>
          </a:solidFill>
          <a:latin typeface="+mn-lt"/>
          <a:ea typeface="+mn-ea"/>
          <a:cs typeface="+mn-cs"/>
        </a:defRPr>
      </a:lvl6pPr>
      <a:lvl7pPr marL="2709459" algn="l" defTabSz="903153" rtl="0" eaLnBrk="1" latinLnBrk="0" hangingPunct="1">
        <a:defRPr sz="1778" kern="1200">
          <a:solidFill>
            <a:schemeClr val="tx1"/>
          </a:solidFill>
          <a:latin typeface="+mn-lt"/>
          <a:ea typeface="+mn-ea"/>
          <a:cs typeface="+mn-cs"/>
        </a:defRPr>
      </a:lvl7pPr>
      <a:lvl8pPr marL="3161035" algn="l" defTabSz="903153" rtl="0" eaLnBrk="1" latinLnBrk="0" hangingPunct="1">
        <a:defRPr sz="1778" kern="1200">
          <a:solidFill>
            <a:schemeClr val="tx1"/>
          </a:solidFill>
          <a:latin typeface="+mn-lt"/>
          <a:ea typeface="+mn-ea"/>
          <a:cs typeface="+mn-cs"/>
        </a:defRPr>
      </a:lvl8pPr>
      <a:lvl9pPr marL="3612612" algn="l" defTabSz="903153" rtl="0" eaLnBrk="1" latinLnBrk="0" hangingPunct="1">
        <a:defRPr sz="177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067297B3-DD56-433A-A835-C5DD6DD24179}"/>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D59B5F70-5F29-41F3-A650-CAEB56399AC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269631A1-0B92-4B2F-8AA8-D2407A4EB0F9}"/>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a:p>
        </p:txBody>
      </p:sp>
      <p:sp>
        <p:nvSpPr>
          <p:cNvPr id="5" name="Footer Placeholder 4">
            <a:extLst>
              <a:ext uri="{FF2B5EF4-FFF2-40B4-BE49-F238E27FC236}">
                <a16:creationId xmlns:a16="http://schemas.microsoft.com/office/drawing/2014/main" xmlns="" id="{32340DB8-5410-4FE1-90E5-723251BCBCF0}"/>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xmlns="" id="{124A1981-0BAA-4BCD-8028-F0504C1FFA75}"/>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523F2D3-B334-4F1A-B958-F0AAB7F7648A}" type="slidenum">
              <a:rPr lang="en-US" altLang="en-US"/>
              <a:pPr/>
              <a:t>‹#›</a:t>
            </a:fld>
            <a:endParaRPr lang="en-US" altLang="en-US"/>
          </a:p>
        </p:txBody>
      </p:sp>
    </p:spTree>
    <p:extLst>
      <p:ext uri="{BB962C8B-B14F-4D97-AF65-F5344CB8AC3E}">
        <p14:creationId xmlns:p14="http://schemas.microsoft.com/office/powerpoint/2010/main" val="24053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49.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39.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49.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xmlns="" id="{8E36EB72-A820-481A-9E5B-FCA8C85940D0}"/>
              </a:ext>
            </a:extLst>
          </p:cNvPr>
          <p:cNvSpPr>
            <a:spLocks noGrp="1"/>
          </p:cNvSpPr>
          <p:nvPr>
            <p:ph type="title"/>
          </p:nvPr>
        </p:nvSpPr>
        <p:spPr>
          <a:xfrm>
            <a:off x="1597421" y="630936"/>
            <a:ext cx="10837333" cy="1087969"/>
          </a:xfrm>
        </p:spPr>
        <p:txBody>
          <a:bodyPr/>
          <a:lstStyle/>
          <a:p>
            <a:pPr eaLnBrk="1" hangingPunct="1"/>
            <a:r>
              <a:rPr lang="en-US" altLang="en-US" b="1" dirty="0" err="1">
                <a:solidFill>
                  <a:schemeClr val="bg1"/>
                </a:solidFill>
                <a:latin typeface="Times New Roman" panose="02020603050405020304" pitchFamily="18" charset="0"/>
                <a:cs typeface="Times New Roman" panose="02020603050405020304" pitchFamily="18" charset="0"/>
              </a:rPr>
              <a:t>Thứ</a:t>
            </a:r>
            <a:r>
              <a:rPr lang="en-US" altLang="en-US" b="1" dirty="0">
                <a:solidFill>
                  <a:schemeClr val="bg1"/>
                </a:solidFill>
                <a:latin typeface="Times New Roman" panose="02020603050405020304" pitchFamily="18" charset="0"/>
                <a:cs typeface="Times New Roman" panose="02020603050405020304" pitchFamily="18" charset="0"/>
              </a:rPr>
              <a:t> </a:t>
            </a:r>
            <a:r>
              <a:rPr lang="en-US" altLang="en-US" b="1" dirty="0" err="1" smtClean="0">
                <a:solidFill>
                  <a:schemeClr val="bg1"/>
                </a:solidFill>
                <a:latin typeface="Times New Roman" panose="02020603050405020304" pitchFamily="18" charset="0"/>
                <a:cs typeface="Times New Roman" panose="02020603050405020304" pitchFamily="18" charset="0"/>
              </a:rPr>
              <a:t>ba</a:t>
            </a:r>
            <a:r>
              <a:rPr lang="en-US" altLang="en-US" b="1" dirty="0" smtClean="0">
                <a:solidFill>
                  <a:schemeClr val="bg1"/>
                </a:solidFill>
                <a:latin typeface="Times New Roman" panose="02020603050405020304" pitchFamily="18" charset="0"/>
                <a:cs typeface="Times New Roman" panose="02020603050405020304" pitchFamily="18" charset="0"/>
              </a:rPr>
              <a:t> </a:t>
            </a:r>
            <a:r>
              <a:rPr lang="en-US" altLang="en-US" b="1" dirty="0" err="1">
                <a:solidFill>
                  <a:schemeClr val="bg1"/>
                </a:solidFill>
                <a:latin typeface="Times New Roman" panose="02020603050405020304" pitchFamily="18" charset="0"/>
                <a:cs typeface="Times New Roman" panose="02020603050405020304" pitchFamily="18" charset="0"/>
              </a:rPr>
              <a:t>ngày</a:t>
            </a:r>
            <a:r>
              <a:rPr lang="en-US" altLang="en-US" b="1" dirty="0">
                <a:solidFill>
                  <a:schemeClr val="bg1"/>
                </a:solidFill>
                <a:latin typeface="Times New Roman" panose="02020603050405020304" pitchFamily="18" charset="0"/>
                <a:cs typeface="Times New Roman" panose="02020603050405020304" pitchFamily="18" charset="0"/>
              </a:rPr>
              <a:t> </a:t>
            </a:r>
            <a:r>
              <a:rPr lang="en-US" altLang="en-US" b="1" dirty="0" smtClean="0">
                <a:solidFill>
                  <a:schemeClr val="bg1"/>
                </a:solidFill>
                <a:latin typeface="Times New Roman" panose="02020603050405020304" pitchFamily="18" charset="0"/>
                <a:cs typeface="Times New Roman" panose="02020603050405020304" pitchFamily="18" charset="0"/>
              </a:rPr>
              <a:t>26 </a:t>
            </a:r>
            <a:r>
              <a:rPr lang="en-US" altLang="en-US" b="1" dirty="0" err="1">
                <a:solidFill>
                  <a:schemeClr val="bg1"/>
                </a:solidFill>
                <a:latin typeface="Times New Roman" panose="02020603050405020304" pitchFamily="18" charset="0"/>
                <a:cs typeface="Times New Roman" panose="02020603050405020304" pitchFamily="18" charset="0"/>
              </a:rPr>
              <a:t>tháng</a:t>
            </a:r>
            <a:r>
              <a:rPr lang="en-US" altLang="en-US" b="1" dirty="0">
                <a:solidFill>
                  <a:schemeClr val="bg1"/>
                </a:solidFill>
                <a:latin typeface="Times New Roman" panose="02020603050405020304" pitchFamily="18" charset="0"/>
                <a:cs typeface="Times New Roman" panose="02020603050405020304" pitchFamily="18" charset="0"/>
              </a:rPr>
              <a:t> 10 </a:t>
            </a:r>
            <a:r>
              <a:rPr lang="en-US" altLang="en-US" b="1" dirty="0" err="1">
                <a:solidFill>
                  <a:schemeClr val="bg1"/>
                </a:solidFill>
                <a:latin typeface="Times New Roman" panose="02020603050405020304" pitchFamily="18" charset="0"/>
                <a:cs typeface="Times New Roman" panose="02020603050405020304" pitchFamily="18" charset="0"/>
              </a:rPr>
              <a:t>năm</a:t>
            </a:r>
            <a:r>
              <a:rPr lang="en-US" altLang="en-US" b="1" dirty="0">
                <a:solidFill>
                  <a:schemeClr val="bg1"/>
                </a:solidFill>
                <a:latin typeface="Times New Roman" panose="02020603050405020304" pitchFamily="18" charset="0"/>
                <a:cs typeface="Times New Roman" panose="02020603050405020304" pitchFamily="18" charset="0"/>
              </a:rPr>
              <a:t> 2021</a:t>
            </a:r>
          </a:p>
        </p:txBody>
      </p:sp>
      <p:cxnSp>
        <p:nvCxnSpPr>
          <p:cNvPr id="6" name="Straight Connector 5">
            <a:extLst>
              <a:ext uri="{FF2B5EF4-FFF2-40B4-BE49-F238E27FC236}">
                <a16:creationId xmlns:a16="http://schemas.microsoft.com/office/drawing/2014/main" xmlns="" id="{6841D6C5-7DF5-4A3F-A86B-B370CFF9582E}"/>
              </a:ext>
            </a:extLst>
          </p:cNvPr>
          <p:cNvCxnSpPr/>
          <p:nvPr/>
        </p:nvCxnSpPr>
        <p:spPr>
          <a:xfrm>
            <a:off x="978370" y="719667"/>
            <a:ext cx="0" cy="519288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1268" name="TextBox 3">
            <a:extLst>
              <a:ext uri="{FF2B5EF4-FFF2-40B4-BE49-F238E27FC236}">
                <a16:creationId xmlns:a16="http://schemas.microsoft.com/office/drawing/2014/main" xmlns="" id="{04EBC005-4AA7-4458-B530-7C2987A53AF0}"/>
              </a:ext>
            </a:extLst>
          </p:cNvPr>
          <p:cNvSpPr txBox="1">
            <a:spLocks noChangeArrowheads="1"/>
          </p:cNvSpPr>
          <p:nvPr/>
        </p:nvSpPr>
        <p:spPr bwMode="auto">
          <a:xfrm>
            <a:off x="4332543" y="1426310"/>
            <a:ext cx="2102824" cy="759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03153">
              <a:spcBef>
                <a:spcPct val="0"/>
              </a:spcBef>
              <a:buNone/>
              <a:defRPr/>
            </a:pPr>
            <a:r>
              <a:rPr lang="en-US" altLang="en-US" sz="4346" b="1" dirty="0" err="1">
                <a:solidFill>
                  <a:prstClr val="white"/>
                </a:solidFill>
                <a:latin typeface="Times New Roman" panose="02020603050405020304" pitchFamily="18" charset="0"/>
                <a:cs typeface="Times New Roman" panose="02020603050405020304" pitchFamily="18" charset="0"/>
              </a:rPr>
              <a:t>Tập</a:t>
            </a:r>
            <a:r>
              <a:rPr lang="en-US" altLang="en-US" sz="4346" b="1" dirty="0">
                <a:solidFill>
                  <a:prstClr val="white"/>
                </a:solidFill>
                <a:latin typeface="Times New Roman" panose="02020603050405020304" pitchFamily="18" charset="0"/>
                <a:cs typeface="Times New Roman" panose="02020603050405020304" pitchFamily="18" charset="0"/>
              </a:rPr>
              <a:t> </a:t>
            </a:r>
            <a:r>
              <a:rPr lang="en-US" altLang="en-US" sz="4346" b="1" dirty="0" err="1">
                <a:solidFill>
                  <a:prstClr val="white"/>
                </a:solidFill>
                <a:latin typeface="Times New Roman" panose="02020603050405020304" pitchFamily="18" charset="0"/>
                <a:cs typeface="Times New Roman" panose="02020603050405020304" pitchFamily="18" charset="0"/>
              </a:rPr>
              <a:t>đọc</a:t>
            </a:r>
            <a:endParaRPr lang="en-US" altLang="en-US" sz="4346" b="1" dirty="0">
              <a:solidFill>
                <a:prstClr val="white"/>
              </a:solidFill>
              <a:latin typeface="Times New Roman" panose="02020603050405020304" pitchFamily="18" charset="0"/>
              <a:cs typeface="Times New Roman" panose="02020603050405020304" pitchFamily="18" charset="0"/>
            </a:endParaRPr>
          </a:p>
        </p:txBody>
      </p:sp>
      <p:sp>
        <p:nvSpPr>
          <p:cNvPr id="11269" name="TextBox 4">
            <a:extLst>
              <a:ext uri="{FF2B5EF4-FFF2-40B4-BE49-F238E27FC236}">
                <a16:creationId xmlns:a16="http://schemas.microsoft.com/office/drawing/2014/main" xmlns="" id="{CE0BDE2B-94A9-4068-822C-0991E37EBEE8}"/>
              </a:ext>
            </a:extLst>
          </p:cNvPr>
          <p:cNvSpPr txBox="1">
            <a:spLocks noChangeArrowheads="1"/>
          </p:cNvSpPr>
          <p:nvPr/>
        </p:nvSpPr>
        <p:spPr bwMode="auto">
          <a:xfrm>
            <a:off x="3352800" y="2102393"/>
            <a:ext cx="4978400" cy="76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03153">
              <a:spcBef>
                <a:spcPct val="0"/>
              </a:spcBef>
              <a:buNone/>
              <a:defRPr/>
            </a:pPr>
            <a:r>
              <a:rPr lang="en-US" altLang="en-US" sz="4346" b="1" dirty="0" err="1" smtClean="0">
                <a:solidFill>
                  <a:prstClr val="white"/>
                </a:solidFill>
                <a:latin typeface="Times New Roman" panose="02020603050405020304" pitchFamily="18" charset="0"/>
                <a:cs typeface="Times New Roman" panose="02020603050405020304" pitchFamily="18" charset="0"/>
              </a:rPr>
              <a:t>Trung</a:t>
            </a:r>
            <a:r>
              <a:rPr lang="en-US" altLang="en-US" sz="4346" b="1" dirty="0" smtClean="0">
                <a:solidFill>
                  <a:prstClr val="white"/>
                </a:solidFill>
                <a:latin typeface="Times New Roman" panose="02020603050405020304" pitchFamily="18" charset="0"/>
                <a:cs typeface="Times New Roman" panose="02020603050405020304" pitchFamily="18" charset="0"/>
              </a:rPr>
              <a:t> </a:t>
            </a:r>
            <a:r>
              <a:rPr lang="en-US" altLang="en-US" sz="4346" b="1" dirty="0" err="1" smtClean="0">
                <a:solidFill>
                  <a:prstClr val="white"/>
                </a:solidFill>
                <a:latin typeface="Times New Roman" panose="02020603050405020304" pitchFamily="18" charset="0"/>
                <a:cs typeface="Times New Roman" panose="02020603050405020304" pitchFamily="18" charset="0"/>
              </a:rPr>
              <a:t>thu</a:t>
            </a:r>
            <a:r>
              <a:rPr lang="en-US" altLang="en-US" sz="4346" b="1" dirty="0" smtClean="0">
                <a:solidFill>
                  <a:prstClr val="white"/>
                </a:solidFill>
                <a:latin typeface="Times New Roman" panose="02020603050405020304" pitchFamily="18" charset="0"/>
                <a:cs typeface="Times New Roman" panose="02020603050405020304" pitchFamily="18" charset="0"/>
              </a:rPr>
              <a:t> </a:t>
            </a:r>
            <a:r>
              <a:rPr lang="en-US" altLang="en-US" sz="4346" b="1" dirty="0" err="1" smtClean="0">
                <a:solidFill>
                  <a:prstClr val="white"/>
                </a:solidFill>
                <a:latin typeface="Times New Roman" panose="02020603050405020304" pitchFamily="18" charset="0"/>
                <a:cs typeface="Times New Roman" panose="02020603050405020304" pitchFamily="18" charset="0"/>
              </a:rPr>
              <a:t>độc</a:t>
            </a:r>
            <a:r>
              <a:rPr lang="en-US" altLang="en-US" sz="4346" b="1" dirty="0" smtClean="0">
                <a:solidFill>
                  <a:prstClr val="white"/>
                </a:solidFill>
                <a:latin typeface="Times New Roman" panose="02020603050405020304" pitchFamily="18" charset="0"/>
                <a:cs typeface="Times New Roman" panose="02020603050405020304" pitchFamily="18" charset="0"/>
              </a:rPr>
              <a:t> </a:t>
            </a:r>
            <a:r>
              <a:rPr lang="en-US" altLang="en-US" sz="4346" b="1" dirty="0" err="1" smtClean="0">
                <a:solidFill>
                  <a:prstClr val="white"/>
                </a:solidFill>
                <a:latin typeface="Times New Roman" panose="02020603050405020304" pitchFamily="18" charset="0"/>
                <a:cs typeface="Times New Roman" panose="02020603050405020304" pitchFamily="18" charset="0"/>
              </a:rPr>
              <a:t>lập</a:t>
            </a:r>
            <a:endParaRPr lang="en-US" altLang="en-US" sz="4346" b="1" dirty="0">
              <a:solidFill>
                <a:prstClr val="white"/>
              </a:solidFill>
              <a:latin typeface="Times New Roman" panose="02020603050405020304" pitchFamily="18" charset="0"/>
              <a:cs typeface="Times New Roman" panose="02020603050405020304" pitchFamily="18" charset="0"/>
            </a:endParaRPr>
          </a:p>
        </p:txBody>
      </p:sp>
      <p:sp>
        <p:nvSpPr>
          <p:cNvPr id="8" name="TextBox 4">
            <a:extLst>
              <a:ext uri="{FF2B5EF4-FFF2-40B4-BE49-F238E27FC236}">
                <a16:creationId xmlns:a16="http://schemas.microsoft.com/office/drawing/2014/main" xmlns="" id="{B0974E3E-B675-454B-93AB-FE66E8A963D0}"/>
              </a:ext>
            </a:extLst>
          </p:cNvPr>
          <p:cNvSpPr txBox="1">
            <a:spLocks noChangeArrowheads="1"/>
          </p:cNvSpPr>
          <p:nvPr/>
        </p:nvSpPr>
        <p:spPr bwMode="auto">
          <a:xfrm>
            <a:off x="1252728" y="3506368"/>
            <a:ext cx="2981204" cy="76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03153">
              <a:spcBef>
                <a:spcPct val="0"/>
              </a:spcBef>
              <a:buNone/>
              <a:defRPr/>
            </a:pPr>
            <a:r>
              <a:rPr lang="en-US" altLang="en-US" sz="4346" b="1" dirty="0">
                <a:solidFill>
                  <a:prstClr val="white"/>
                </a:solidFill>
                <a:latin typeface="Times New Roman" panose="02020603050405020304" pitchFamily="18" charset="0"/>
                <a:cs typeface="Times New Roman" panose="02020603050405020304" pitchFamily="18" charset="0"/>
              </a:rPr>
              <a:t>- </a:t>
            </a:r>
            <a:r>
              <a:rPr lang="en-US" altLang="en-US" sz="4346" b="1" dirty="0" err="1">
                <a:solidFill>
                  <a:prstClr val="white"/>
                </a:solidFill>
                <a:latin typeface="Times New Roman" panose="02020603050405020304" pitchFamily="18" charset="0"/>
                <a:cs typeface="Times New Roman" panose="02020603050405020304" pitchFamily="18" charset="0"/>
              </a:rPr>
              <a:t>Nội</a:t>
            </a:r>
            <a:r>
              <a:rPr lang="en-US" altLang="en-US" sz="4346" b="1" dirty="0">
                <a:solidFill>
                  <a:prstClr val="white"/>
                </a:solidFill>
                <a:latin typeface="Times New Roman" panose="02020603050405020304" pitchFamily="18" charset="0"/>
                <a:cs typeface="Times New Roman" panose="02020603050405020304" pitchFamily="18" charset="0"/>
              </a:rPr>
              <a:t> dung:</a:t>
            </a:r>
          </a:p>
        </p:txBody>
      </p:sp>
      <p:sp>
        <p:nvSpPr>
          <p:cNvPr id="11" name="TextBox 4">
            <a:extLst>
              <a:ext uri="{FF2B5EF4-FFF2-40B4-BE49-F238E27FC236}">
                <a16:creationId xmlns:a16="http://schemas.microsoft.com/office/drawing/2014/main" xmlns="" id="{58210187-4F7C-476F-B82C-B5D16CB0C41E}"/>
              </a:ext>
            </a:extLst>
          </p:cNvPr>
          <p:cNvSpPr txBox="1">
            <a:spLocks noChangeArrowheads="1"/>
          </p:cNvSpPr>
          <p:nvPr/>
        </p:nvSpPr>
        <p:spPr bwMode="auto">
          <a:xfrm>
            <a:off x="7481541" y="2862617"/>
            <a:ext cx="23631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03153">
              <a:spcBef>
                <a:spcPct val="0"/>
              </a:spcBef>
              <a:buNone/>
              <a:defRPr/>
            </a:pPr>
            <a:r>
              <a:rPr lang="en-US" altLang="en-US" sz="4000" b="1" dirty="0" err="1">
                <a:solidFill>
                  <a:prstClr val="white"/>
                </a:solidFill>
                <a:latin typeface="Times New Roman" panose="02020603050405020304" pitchFamily="18" charset="0"/>
                <a:cs typeface="Times New Roman" panose="02020603050405020304" pitchFamily="18" charset="0"/>
              </a:rPr>
              <a:t>Thép</a:t>
            </a:r>
            <a:r>
              <a:rPr lang="en-US" altLang="en-US" sz="4000" b="1" dirty="0">
                <a:solidFill>
                  <a:prstClr val="white"/>
                </a:solidFill>
                <a:latin typeface="Times New Roman" panose="02020603050405020304" pitchFamily="18" charset="0"/>
                <a:cs typeface="Times New Roman" panose="02020603050405020304" pitchFamily="18" charset="0"/>
              </a:rPr>
              <a:t> </a:t>
            </a:r>
            <a:r>
              <a:rPr lang="en-US" altLang="en-US" sz="4000" b="1" dirty="0" err="1">
                <a:solidFill>
                  <a:prstClr val="white"/>
                </a:solidFill>
                <a:latin typeface="Times New Roman" panose="02020603050405020304" pitchFamily="18" charset="0"/>
                <a:cs typeface="Times New Roman" panose="02020603050405020304" pitchFamily="18" charset="0"/>
              </a:rPr>
              <a:t>Mới</a:t>
            </a:r>
            <a:endParaRPr lang="en-US" altLang="en-US" sz="4000" b="1" dirty="0">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345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SCAN0003"/>
          <p:cNvPicPr>
            <a:picLocks noChangeAspect="1"/>
          </p:cNvPicPr>
          <p:nvPr/>
        </p:nvPicPr>
        <p:blipFill>
          <a:blip r:embed="rId2"/>
          <a:stretch>
            <a:fillRect/>
          </a:stretch>
        </p:blipFill>
        <p:spPr>
          <a:xfrm>
            <a:off x="31115" y="-19050"/>
            <a:ext cx="7151563" cy="6876415"/>
          </a:xfrm>
          <a:prstGeom prst="rect">
            <a:avLst/>
          </a:prstGeom>
          <a:noFill/>
          <a:ln w="9525">
            <a:noFill/>
          </a:ln>
        </p:spPr>
      </p:pic>
      <p:sp>
        <p:nvSpPr>
          <p:cNvPr id="2" name="TextBox 1">
            <a:extLst>
              <a:ext uri="{FF2B5EF4-FFF2-40B4-BE49-F238E27FC236}">
                <a16:creationId xmlns:a16="http://schemas.microsoft.com/office/drawing/2014/main" xmlns="" id="{5119F91E-1BBF-47CE-A6D9-3279982253AC}"/>
              </a:ext>
            </a:extLst>
          </p:cNvPr>
          <p:cNvSpPr txBox="1"/>
          <p:nvPr/>
        </p:nvSpPr>
        <p:spPr>
          <a:xfrm>
            <a:off x="7182678" y="1039817"/>
            <a:ext cx="4744278" cy="1077218"/>
          </a:xfrm>
          <a:prstGeom prst="rect">
            <a:avLst/>
          </a:prstGeom>
          <a:noFill/>
        </p:spPr>
        <p:txBody>
          <a:bodyPr wrap="square" rtlCol="0">
            <a:spAutoFit/>
          </a:bodyPr>
          <a:lstStyle/>
          <a:p>
            <a:r>
              <a:rPr lang="en-US" sz="3200" b="1" dirty="0" err="1">
                <a:solidFill>
                  <a:srgbClr val="FF0000"/>
                </a:solidFill>
                <a:latin typeface="Times New Roman" panose="02020603050405020304" pitchFamily="18" charset="0"/>
                <a:cs typeface="Times New Roman" panose="02020603050405020304" pitchFamily="18" charset="0"/>
              </a:rPr>
              <a:t>Chủ</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điểm</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tuần</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này</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là</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gì</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Chủ</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điểm</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nói</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lên</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điều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gì</a:t>
            </a:r>
            <a:r>
              <a:rPr lang="en-US" sz="3200" b="1" dirty="0">
                <a:solidFill>
                  <a:srgbClr val="FF0000"/>
                </a:solidFill>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xmlns="" id="{7CA56C8A-7B94-4DBE-B971-AB605878ECE8}"/>
              </a:ext>
            </a:extLst>
          </p:cNvPr>
          <p:cNvSpPr txBox="1"/>
          <p:nvPr/>
        </p:nvSpPr>
        <p:spPr>
          <a:xfrm>
            <a:off x="7447722" y="2994513"/>
            <a:ext cx="4479234" cy="3046988"/>
          </a:xfrm>
          <a:prstGeom prst="rect">
            <a:avLst/>
          </a:prstGeom>
          <a:noFill/>
        </p:spPr>
        <p:txBody>
          <a:bodyPr wrap="square" rtlCol="0">
            <a:spAutoFit/>
          </a:bodyPr>
          <a:lstStyle/>
          <a:p>
            <a:pPr algn="just"/>
            <a:r>
              <a:rPr lang="en-US" sz="3200" b="1" dirty="0" err="1">
                <a:latin typeface="Times New Roman" panose="02020603050405020304" pitchFamily="18" charset="0"/>
                <a:cs typeface="Times New Roman" panose="02020603050405020304" pitchFamily="18" charset="0"/>
              </a:rPr>
              <a:t>Mơ</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ước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quyền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của</a:t>
            </a:r>
            <a:r>
              <a:rPr lang="en-US" sz="3200" b="1" dirty="0">
                <a:latin typeface="Times New Roman" panose="02020603050405020304" pitchFamily="18" charset="0"/>
                <a:cs typeface="Times New Roman" panose="02020603050405020304" pitchFamily="18" charset="0"/>
              </a:rPr>
              <a:t> con </a:t>
            </a:r>
            <a:r>
              <a:rPr lang="en-US" sz="3200" b="1" dirty="0" err="1">
                <a:latin typeface="Times New Roman" panose="02020603050405020304" pitchFamily="18" charset="0"/>
                <a:cs typeface="Times New Roman" panose="02020603050405020304" pitchFamily="18" charset="0"/>
              </a:rPr>
              <a:t>người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giúp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cho</a:t>
            </a:r>
            <a:r>
              <a:rPr lang="en-US" sz="3200" b="1" dirty="0">
                <a:latin typeface="Times New Roman" panose="02020603050405020304" pitchFamily="18" charset="0"/>
                <a:cs typeface="Times New Roman" panose="02020603050405020304" pitchFamily="18" charset="0"/>
              </a:rPr>
              <a:t> con </a:t>
            </a:r>
            <a:r>
              <a:rPr lang="en-US" sz="3200" b="1" dirty="0" err="1">
                <a:latin typeface="Times New Roman" panose="02020603050405020304" pitchFamily="18" charset="0"/>
                <a:cs typeface="Times New Roman" panose="02020603050405020304" pitchFamily="18" charset="0"/>
              </a:rPr>
              <a:t>người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hình</a:t>
            </a:r>
            <a:r>
              <a:rPr lang="en-US" sz="3200" b="1" dirty="0">
                <a:latin typeface="Times New Roman" panose="02020603050405020304" pitchFamily="18" charset="0"/>
                <a:cs typeface="Times New Roman" panose="02020603050405020304" pitchFamily="18" charset="0"/>
              </a:rPr>
              <a:t> dung ra </a:t>
            </a:r>
            <a:r>
              <a:rPr lang="en-US" sz="3200" b="1" dirty="0" err="1">
                <a:latin typeface="Times New Roman" panose="02020603050405020304" pitchFamily="18" charset="0"/>
                <a:cs typeface="Times New Roman" panose="02020603050405020304" pitchFamily="18" charset="0"/>
              </a:rPr>
              <a:t>tương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luôn</a:t>
            </a:r>
            <a:r>
              <a:rPr lang="en-US" sz="3200" b="1" dirty="0">
                <a:latin typeface="Times New Roman" panose="02020603050405020304" pitchFamily="18" charset="0"/>
                <a:cs typeface="Times New Roman" panose="02020603050405020304" pitchFamily="18" charset="0"/>
              </a:rPr>
              <a:t> ý </a:t>
            </a:r>
            <a:r>
              <a:rPr lang="en-US" sz="3200" b="1" dirty="0" err="1">
                <a:latin typeface="Times New Roman" panose="02020603050405020304" pitchFamily="18" charset="0"/>
                <a:cs typeface="Times New Roman" panose="02020603050405020304" pitchFamily="18" charset="0"/>
              </a:rPr>
              <a:t>thức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vươn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trong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cuộc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sống</a:t>
            </a:r>
            <a:r>
              <a:rPr lang="en-US" sz="3200" b="1" dirty="0">
                <a:latin typeface="Times New Roman" panose="02020603050405020304" pitchFamily="18" charset="0"/>
                <a:cs typeface="Times New Roman" panose="02020603050405020304" pitchFamily="18"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SCAN0004"/>
          <p:cNvPicPr>
            <a:picLocks noChangeAspect="1"/>
          </p:cNvPicPr>
          <p:nvPr/>
        </p:nvPicPr>
        <p:blipFill>
          <a:blip r:embed="rId2"/>
          <a:stretch>
            <a:fillRect/>
          </a:stretch>
        </p:blipFill>
        <p:spPr>
          <a:xfrm>
            <a:off x="0" y="885190"/>
            <a:ext cx="12213590" cy="6155690"/>
          </a:xfrm>
          <a:prstGeom prst="rect">
            <a:avLst/>
          </a:prstGeom>
          <a:noFill/>
          <a:ln w="9525">
            <a:noFill/>
          </a:ln>
        </p:spPr>
      </p:pic>
      <p:sp>
        <p:nvSpPr>
          <p:cNvPr id="20483" name="Text Box 6"/>
          <p:cNvSpPr txBox="1"/>
          <p:nvPr/>
        </p:nvSpPr>
        <p:spPr>
          <a:xfrm>
            <a:off x="454932" y="147138"/>
            <a:ext cx="5651863" cy="640080"/>
          </a:xfrm>
          <a:prstGeom prst="rect">
            <a:avLst/>
          </a:prstGeom>
          <a:noFill/>
          <a:ln w="9525">
            <a:noFill/>
          </a:ln>
        </p:spPr>
        <p:txBody>
          <a:bodyPr wrap="square">
            <a:spAutoFit/>
          </a:bodyPr>
          <a:lstStyle/>
          <a:p>
            <a:pPr lvl="0">
              <a:spcBef>
                <a:spcPct val="50000"/>
              </a:spcBef>
            </a:pPr>
            <a:r>
              <a:rPr sz="36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Bức tranh vẽ </a:t>
            </a:r>
            <a:r>
              <a:rPr sz="3600" b="1" i="1" dirty="0" err="1">
                <a:solidFill>
                  <a:srgbClr val="FF0000"/>
                </a:solidFill>
                <a:latin typeface="Times New Roman" panose="02020603050405020304" pitchFamily="18" charset="0"/>
                <a:ea typeface="Arial" panose="020B0604020202020204" pitchFamily="34" charset="0"/>
                <a:cs typeface="Times New Roman" panose="02020603050405020304" pitchFamily="18" charset="0"/>
              </a:rPr>
              <a:t>cảnh</a:t>
            </a:r>
            <a:r>
              <a:rPr sz="36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sz="3600" b="1" i="1" dirty="0" err="1">
                <a:solidFill>
                  <a:srgbClr val="FF0000"/>
                </a:solidFill>
                <a:latin typeface="Times New Roman" panose="02020603050405020304" pitchFamily="18" charset="0"/>
                <a:ea typeface="Arial" panose="020B0604020202020204" pitchFamily="34" charset="0"/>
                <a:cs typeface="Times New Roman" panose="02020603050405020304" pitchFamily="18" charset="0"/>
              </a:rPr>
              <a:t>gì</a:t>
            </a:r>
            <a:r>
              <a:rPr lang="en-US" sz="36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sz="36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a:t>
            </a:r>
          </a:p>
        </p:txBody>
      </p:sp>
      <p:sp>
        <p:nvSpPr>
          <p:cNvPr id="20484" name="AutoShape 7">
            <a:hlinkClick r:id="" action="ppaction://noaction"/>
          </p:cNvPr>
          <p:cNvSpPr/>
          <p:nvPr/>
        </p:nvSpPr>
        <p:spPr>
          <a:xfrm>
            <a:off x="9525000" y="6172200"/>
            <a:ext cx="685800" cy="457200"/>
          </a:xfrm>
          <a:prstGeom prst="actionButtonForwardNext">
            <a:avLst/>
          </a:prstGeom>
          <a:solidFill>
            <a:srgbClr val="CCFFFF"/>
          </a:solidFill>
          <a:ln w="9525">
            <a:noFill/>
          </a:ln>
        </p:spPr>
        <p:txBody>
          <a:bodyPr wrap="none" anchor="ctr"/>
          <a:lstStyle/>
          <a:p>
            <a:pPr lvl="0"/>
            <a:endParaRPr dirty="0">
              <a:latin typeface="Arial" panose="020B0604020202020204" pitchFamily="34" charset="0"/>
              <a:ea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8">
            <a:extLst>
              <a:ext uri="{FF2B5EF4-FFF2-40B4-BE49-F238E27FC236}">
                <a16:creationId xmlns:a16="http://schemas.microsoft.com/office/drawing/2014/main" xmlns="" id="{FB430726-FCC4-4D92-9AF5-F39B9C613E56}"/>
              </a:ext>
            </a:extLst>
          </p:cNvPr>
          <p:cNvSpPr>
            <a:spLocks noChangeArrowheads="1"/>
          </p:cNvSpPr>
          <p:nvPr/>
        </p:nvSpPr>
        <p:spPr bwMode="auto">
          <a:xfrm>
            <a:off x="3856038" y="1494183"/>
            <a:ext cx="662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US" altLang="en-US" sz="4400" b="1" dirty="0" err="1">
                <a:solidFill>
                  <a:srgbClr val="FF0000"/>
                </a:solidFill>
                <a:latin typeface="Times New Roman" panose="02020603050405020304" pitchFamily="18" charset="0"/>
                <a:cs typeface="Times New Roman" panose="02020603050405020304" pitchFamily="18" charset="0"/>
              </a:rPr>
              <a:t>Trung</a:t>
            </a:r>
            <a:r>
              <a:rPr lang="en-US" altLang="en-US" sz="4400" b="1" dirty="0">
                <a:solidFill>
                  <a:srgbClr val="FF0000"/>
                </a:solidFill>
                <a:latin typeface="Times New Roman" panose="02020603050405020304" pitchFamily="18" charset="0"/>
                <a:cs typeface="Times New Roman" panose="02020603050405020304" pitchFamily="18" charset="0"/>
              </a:rPr>
              <a:t> </a:t>
            </a:r>
            <a:r>
              <a:rPr lang="en-US" altLang="en-US" sz="4400" b="1" dirty="0" err="1">
                <a:solidFill>
                  <a:srgbClr val="FF0000"/>
                </a:solidFill>
                <a:latin typeface="Times New Roman" panose="02020603050405020304" pitchFamily="18" charset="0"/>
                <a:cs typeface="Times New Roman" panose="02020603050405020304" pitchFamily="18" charset="0"/>
              </a:rPr>
              <a:t>thu</a:t>
            </a:r>
            <a:r>
              <a:rPr lang="en-US" altLang="en-US" sz="4400" b="1" dirty="0">
                <a:solidFill>
                  <a:srgbClr val="FF0000"/>
                </a:solidFill>
                <a:latin typeface="Times New Roman" panose="02020603050405020304" pitchFamily="18" charset="0"/>
                <a:cs typeface="Times New Roman" panose="02020603050405020304" pitchFamily="18" charset="0"/>
              </a:rPr>
              <a:t> </a:t>
            </a:r>
            <a:r>
              <a:rPr lang="en-US" altLang="en-US" sz="4400" b="1" dirty="0" err="1">
                <a:solidFill>
                  <a:srgbClr val="FF0000"/>
                </a:solidFill>
                <a:latin typeface="Times New Roman" panose="02020603050405020304" pitchFamily="18" charset="0"/>
                <a:cs typeface="Times New Roman" panose="02020603050405020304" pitchFamily="18" charset="0"/>
              </a:rPr>
              <a:t>độc</a:t>
            </a:r>
            <a:r>
              <a:rPr lang="en-US" altLang="en-US" sz="4400" b="1" dirty="0">
                <a:solidFill>
                  <a:srgbClr val="FF0000"/>
                </a:solidFill>
                <a:latin typeface="Times New Roman" panose="02020603050405020304" pitchFamily="18" charset="0"/>
                <a:cs typeface="Times New Roman" panose="02020603050405020304" pitchFamily="18" charset="0"/>
              </a:rPr>
              <a:t> </a:t>
            </a:r>
            <a:r>
              <a:rPr lang="en-US" altLang="en-US" sz="4400" b="1" dirty="0" err="1">
                <a:solidFill>
                  <a:srgbClr val="FF0000"/>
                </a:solidFill>
                <a:latin typeface="Times New Roman" panose="02020603050405020304" pitchFamily="18" charset="0"/>
                <a:cs typeface="Times New Roman" panose="02020603050405020304" pitchFamily="18" charset="0"/>
              </a:rPr>
              <a:t>lập</a:t>
            </a:r>
            <a:endParaRPr lang="en-US" altLang="en-US" sz="4400" b="1" dirty="0">
              <a:solidFill>
                <a:srgbClr val="FF0000"/>
              </a:solidFill>
              <a:latin typeface="Times New Roman" panose="02020603050405020304" pitchFamily="18" charset="0"/>
              <a:cs typeface="Times New Roman" panose="02020603050405020304" pitchFamily="18" charset="0"/>
            </a:endParaRPr>
          </a:p>
          <a:p>
            <a:pPr fontAlgn="base">
              <a:spcBef>
                <a:spcPct val="0"/>
              </a:spcBef>
              <a:spcAft>
                <a:spcPct val="0"/>
              </a:spcAft>
              <a:buNone/>
            </a:pPr>
            <a:r>
              <a:rPr lang="en-US" altLang="en-US" sz="44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7030A0"/>
                </a:solidFill>
                <a:latin typeface="Times New Roman" panose="02020603050405020304" pitchFamily="18" charset="0"/>
                <a:cs typeface="Times New Roman" panose="02020603050405020304" pitchFamily="18" charset="0"/>
              </a:rPr>
              <a:t>Thép</a:t>
            </a:r>
            <a:r>
              <a:rPr lang="en-US" altLang="en-US" sz="3600" b="1" dirty="0">
                <a:solidFill>
                  <a:srgbClr val="7030A0"/>
                </a:solidFill>
                <a:latin typeface="Times New Roman" panose="02020603050405020304" pitchFamily="18" charset="0"/>
                <a:cs typeface="Times New Roman" panose="02020603050405020304" pitchFamily="18" charset="0"/>
              </a:rPr>
              <a:t> </a:t>
            </a:r>
            <a:r>
              <a:rPr lang="en-US" altLang="en-US" sz="3600" b="1" dirty="0" err="1">
                <a:solidFill>
                  <a:srgbClr val="7030A0"/>
                </a:solidFill>
                <a:latin typeface="Times New Roman" panose="02020603050405020304" pitchFamily="18" charset="0"/>
                <a:cs typeface="Times New Roman" panose="02020603050405020304" pitchFamily="18" charset="0"/>
              </a:rPr>
              <a:t>Mới</a:t>
            </a:r>
            <a:r>
              <a:rPr lang="en-US" altLang="en-US" sz="4400" b="1" dirty="0">
                <a:solidFill>
                  <a:srgbClr val="FF0000"/>
                </a:solidFill>
                <a:latin typeface="Times New Roman" panose="02020603050405020304" pitchFamily="18" charset="0"/>
                <a:cs typeface="Times New Roman" panose="02020603050405020304" pitchFamily="18" charset="0"/>
              </a:rPr>
              <a:t/>
            </a:r>
            <a:br>
              <a:rPr lang="en-US" altLang="en-US" sz="4400" b="1" dirty="0">
                <a:solidFill>
                  <a:srgbClr val="FF0000"/>
                </a:solidFill>
                <a:latin typeface="Times New Roman" panose="02020603050405020304" pitchFamily="18" charset="0"/>
                <a:cs typeface="Times New Roman" panose="02020603050405020304" pitchFamily="18" charset="0"/>
              </a:rPr>
            </a:br>
            <a:r>
              <a:rPr lang="en-US" altLang="en-US" sz="4400" b="1" dirty="0">
                <a:solidFill>
                  <a:srgbClr val="FF0000"/>
                </a:solidFill>
                <a:latin typeface="Times New Roman" panose="02020603050405020304" pitchFamily="18" charset="0"/>
                <a:cs typeface="Times New Roman" panose="02020603050405020304" pitchFamily="18" charset="0"/>
              </a:rPr>
              <a:t>                                 </a:t>
            </a:r>
            <a:endParaRPr lang="en-US" altLang="en-US" sz="3600" b="1" dirty="0">
              <a:solidFill>
                <a:srgbClr val="0000FF"/>
              </a:solidFill>
              <a:latin typeface="Times New Roman" panose="02020603050405020304" pitchFamily="18" charset="0"/>
              <a:cs typeface="Times New Roman" panose="02020603050405020304" pitchFamily="18" charset="0"/>
            </a:endParaRPr>
          </a:p>
        </p:txBody>
      </p:sp>
      <p:pic>
        <p:nvPicPr>
          <p:cNvPr id="6147" name="Picture 31" descr="SCAN0004">
            <a:extLst>
              <a:ext uri="{FF2B5EF4-FFF2-40B4-BE49-F238E27FC236}">
                <a16:creationId xmlns:a16="http://schemas.microsoft.com/office/drawing/2014/main" xmlns="" id="{FB966DFD-1630-441A-BD13-A4DBF838AF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925" y="2057400"/>
            <a:ext cx="914400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19">
            <a:extLst>
              <a:ext uri="{FF2B5EF4-FFF2-40B4-BE49-F238E27FC236}">
                <a16:creationId xmlns:a16="http://schemas.microsoft.com/office/drawing/2014/main" xmlns="" id="{0BAF1463-E309-4E12-B956-E2982FBE6A4D}"/>
              </a:ext>
            </a:extLst>
          </p:cNvPr>
          <p:cNvSpPr>
            <a:spLocks noChangeArrowheads="1"/>
          </p:cNvSpPr>
          <p:nvPr/>
        </p:nvSpPr>
        <p:spPr bwMode="auto">
          <a:xfrm>
            <a:off x="4914900" y="165652"/>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US" altLang="en-US" sz="3600" b="1" u="sng" dirty="0" err="1">
                <a:solidFill>
                  <a:srgbClr val="000000"/>
                </a:solidFill>
                <a:latin typeface="Times New Roman" panose="02020603050405020304" pitchFamily="18" charset="0"/>
                <a:cs typeface="Times New Roman" panose="02020603050405020304" pitchFamily="18" charset="0"/>
              </a:rPr>
              <a:t>Tập</a:t>
            </a:r>
            <a:r>
              <a:rPr lang="en-US" altLang="en-US" sz="3600" b="1" u="sng" dirty="0">
                <a:solidFill>
                  <a:srgbClr val="000000"/>
                </a:solidFill>
                <a:latin typeface="Times New Roman" panose="02020603050405020304" pitchFamily="18" charset="0"/>
                <a:cs typeface="Times New Roman" panose="02020603050405020304" pitchFamily="18" charset="0"/>
              </a:rPr>
              <a:t> </a:t>
            </a:r>
            <a:r>
              <a:rPr lang="en-US" altLang="en-US" sz="3600" b="1" u="sng" dirty="0" err="1">
                <a:solidFill>
                  <a:srgbClr val="000000"/>
                </a:solidFill>
                <a:latin typeface="Times New Roman" panose="02020603050405020304" pitchFamily="18" charset="0"/>
                <a:cs typeface="Times New Roman" panose="02020603050405020304" pitchFamily="18" charset="0"/>
              </a:rPr>
              <a:t>đọc</a:t>
            </a:r>
            <a:r>
              <a:rPr lang="en-US" altLang="en-US" sz="3600" b="1" dirty="0">
                <a:solidFill>
                  <a:srgbClr val="000000"/>
                </a:solidFill>
                <a:latin typeface="Times New Roman" panose="02020603050405020304" pitchFamily="18" charset="0"/>
                <a:cs typeface="Times New Roman" panose="02020603050405020304" pitchFamily="18" charset="0"/>
              </a:rPr>
              <a:t> </a:t>
            </a:r>
          </a:p>
        </p:txBody>
      </p:sp>
      <p:sp>
        <p:nvSpPr>
          <p:cNvPr id="5" name="TextBox 6">
            <a:extLst>
              <a:ext uri="{FF2B5EF4-FFF2-40B4-BE49-F238E27FC236}">
                <a16:creationId xmlns:a16="http://schemas.microsoft.com/office/drawing/2014/main" xmlns="" id="{767D31A5-22CC-4F02-B86B-C87799ACFF5E}"/>
              </a:ext>
            </a:extLst>
          </p:cNvPr>
          <p:cNvSpPr txBox="1">
            <a:spLocks noChangeArrowheads="1"/>
          </p:cNvSpPr>
          <p:nvPr/>
        </p:nvSpPr>
        <p:spPr bwMode="auto">
          <a:xfrm>
            <a:off x="10633075" y="2368826"/>
            <a:ext cx="14911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03153">
              <a:spcBef>
                <a:spcPct val="0"/>
              </a:spcBef>
              <a:buNone/>
              <a:defRPr/>
            </a:pPr>
            <a:r>
              <a:rPr lang="en-US" altLang="en-US" sz="2800" b="1" dirty="0">
                <a:latin typeface="Times New Roman" panose="02020603050405020304" pitchFamily="18" charset="0"/>
                <a:cs typeface="Times New Roman" panose="02020603050405020304" pitchFamily="18" charset="0"/>
              </a:rPr>
              <a:t>SGK /66</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48"/>
                                        </p:tgtEl>
                                        <p:attrNameLst>
                                          <p:attrName>style.visibility</p:attrName>
                                        </p:attrNameLst>
                                      </p:cBhvr>
                                      <p:to>
                                        <p:strVal val="visible"/>
                                      </p:to>
                                    </p:set>
                                    <p:anim calcmode="lin" valueType="num">
                                      <p:cBhvr additive="base">
                                        <p:cTn id="11" dur="500" fill="hold"/>
                                        <p:tgtEl>
                                          <p:spTgt spid="6148"/>
                                        </p:tgtEl>
                                        <p:attrNameLst>
                                          <p:attrName>ppt_x</p:attrName>
                                        </p:attrNameLst>
                                      </p:cBhvr>
                                      <p:tavLst>
                                        <p:tav tm="0">
                                          <p:val>
                                            <p:strVal val="#ppt_x"/>
                                          </p:val>
                                        </p:tav>
                                        <p:tav tm="100000">
                                          <p:val>
                                            <p:strVal val="#ppt_x"/>
                                          </p:val>
                                        </p:tav>
                                      </p:tavLst>
                                    </p:anim>
                                    <p:anim calcmode="lin" valueType="num">
                                      <p:cBhvr additive="base">
                                        <p:cTn id="12"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194"/>
                                        </p:tgtEl>
                                        <p:attrNameLst>
                                          <p:attrName>style.visibility</p:attrName>
                                        </p:attrNameLst>
                                      </p:cBhvr>
                                      <p:to>
                                        <p:strVal val="visible"/>
                                      </p:to>
                                    </p:set>
                                    <p:anim calcmode="lin" valueType="num">
                                      <p:cBhvr additive="base">
                                        <p:cTn id="17" dur="500" fill="hold"/>
                                        <p:tgtEl>
                                          <p:spTgt spid="8194"/>
                                        </p:tgtEl>
                                        <p:attrNameLst>
                                          <p:attrName>ppt_x</p:attrName>
                                        </p:attrNameLst>
                                      </p:cBhvr>
                                      <p:tavLst>
                                        <p:tav tm="0">
                                          <p:val>
                                            <p:strVal val="#ppt_x"/>
                                          </p:val>
                                        </p:tav>
                                        <p:tav tm="100000">
                                          <p:val>
                                            <p:strVal val="#ppt_x"/>
                                          </p:val>
                                        </p:tav>
                                      </p:tavLst>
                                    </p:anim>
                                    <p:anim calcmode="lin" valueType="num">
                                      <p:cBhvr additive="base">
                                        <p:cTn id="1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61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A7E296B-1958-4A57-A43A-84F78CCC4FD0}"/>
              </a:ext>
            </a:extLst>
          </p:cNvPr>
          <p:cNvSpPr>
            <a:spLocks noChangeArrowheads="1"/>
          </p:cNvSpPr>
          <p:nvPr/>
        </p:nvSpPr>
        <p:spPr bwMode="auto">
          <a:xfrm>
            <a:off x="119271" y="0"/>
            <a:ext cx="118872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vi-VN" altLang="en-US" sz="2600" b="1" dirty="0">
                <a:solidFill>
                  <a:srgbClr val="FF0000"/>
                </a:solidFill>
                <a:latin typeface="Times New Roman" panose="02020603050405020304" pitchFamily="18" charset="0"/>
                <a:cs typeface="Times New Roman" panose="02020603050405020304" pitchFamily="18" charset="0"/>
              </a:rPr>
              <a:t>Trung thu độc lập  </a:t>
            </a:r>
            <a:endParaRPr lang="en-US" altLang="en-US" sz="2600" b="1" dirty="0">
              <a:solidFill>
                <a:srgbClr val="FF0000"/>
              </a:solidFill>
              <a:latin typeface="Times New Roman" panose="02020603050405020304" pitchFamily="18" charset="0"/>
              <a:cs typeface="Times New Roman" panose="02020603050405020304" pitchFamily="18" charset="0"/>
            </a:endParaRP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Anh nhìn trăng và nghĩ tới ngày mai...</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  Ngày mai, các em có quyền mơ tưởng một cuộc sống tươi đẹp vô cùng. Mươi mười lăm năm nữa thôi, các em sẽ thấy cũng dưới ánh trăng này, dòng thác nước đổ xuống làm chạy máy phát điện; ở giữa biển rộng, cờ đỏ sao vàng phấp phới bay trên những con tàu lớn. Trăng của các em sẽ soi sáng những ống khói nhà máy chi chít, cao thẳm, rải trên đồng lúa bát ngát vàng thơm, cùng với nông trường to lớn, vui tươi. </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a:p>
            <a:pPr algn="r">
              <a:spcBef>
                <a:spcPct val="0"/>
              </a:spcBef>
              <a:buFontTx/>
              <a:buNone/>
            </a:pPr>
            <a:r>
              <a:rPr lang="vi-VN" altLang="en-US" sz="2600" b="1" i="1" dirty="0">
                <a:latin typeface="Times New Roman" panose="02020603050405020304" pitchFamily="18" charset="0"/>
                <a:cs typeface="Times New Roman" panose="02020603050405020304" pitchFamily="18" charset="0"/>
              </a:rPr>
              <a:t>Thép Mới</a:t>
            </a:r>
          </a:p>
        </p:txBody>
      </p:sp>
    </p:spTree>
    <p:extLst>
      <p:ext uri="{BB962C8B-B14F-4D97-AF65-F5344CB8AC3E}">
        <p14:creationId xmlns:p14="http://schemas.microsoft.com/office/powerpoint/2010/main" val="2764651857"/>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1EFF650F-C50D-42F7-8E8F-FE903BEDEECD}"/>
              </a:ext>
            </a:extLst>
          </p:cNvPr>
          <p:cNvSpPr txBox="1"/>
          <p:nvPr/>
        </p:nvSpPr>
        <p:spPr>
          <a:xfrm>
            <a:off x="463825" y="159027"/>
            <a:ext cx="11608905" cy="5174493"/>
          </a:xfrm>
          <a:prstGeom prst="rect">
            <a:avLst/>
          </a:prstGeom>
          <a:noFill/>
        </p:spPr>
        <p:txBody>
          <a:bodyPr wrap="square">
            <a:spAutoFit/>
          </a:bodyPr>
          <a:lstStyle/>
          <a:p>
            <a:pPr algn="ctr">
              <a:lnSpc>
                <a:spcPct val="150000"/>
              </a:lnSpc>
            </a:pPr>
            <a:r>
              <a:rPr lang="vi-VN" sz="3200" b="1" i="0" dirty="0">
                <a:solidFill>
                  <a:srgbClr val="FF0000"/>
                </a:solidFill>
                <a:effectLst/>
                <a:latin typeface="Times New Roman" panose="02020603050405020304" pitchFamily="18" charset="0"/>
                <a:cs typeface="Times New Roman" panose="02020603050405020304" pitchFamily="18" charset="0"/>
              </a:rPr>
              <a:t>Chú thích:</a:t>
            </a:r>
            <a:endParaRPr lang="vi-VN" sz="3200" b="0" i="0" dirty="0">
              <a:solidFill>
                <a:srgbClr val="FF0000"/>
              </a:solidFill>
              <a:effectLst/>
              <a:latin typeface="Times New Roman" panose="02020603050405020304" pitchFamily="18" charset="0"/>
              <a:cs typeface="Times New Roman" panose="02020603050405020304" pitchFamily="18" charset="0"/>
            </a:endParaRPr>
          </a:p>
          <a:p>
            <a:pPr algn="just">
              <a:lnSpc>
                <a:spcPct val="150000"/>
              </a:lnSpc>
            </a:pPr>
            <a:r>
              <a:rPr lang="vi-VN" sz="3200" b="1" i="0" dirty="0">
                <a:effectLst/>
                <a:latin typeface="Times New Roman" panose="02020603050405020304" pitchFamily="18" charset="0"/>
                <a:cs typeface="Times New Roman" panose="02020603050405020304" pitchFamily="18" charset="0"/>
              </a:rPr>
              <a:t>– Tết Trung thu độc lập:</a:t>
            </a:r>
            <a:r>
              <a:rPr lang="vi-VN" sz="3200" b="0" i="0" dirty="0">
                <a:effectLst/>
                <a:latin typeface="Times New Roman" panose="02020603050405020304" pitchFamily="18" charset="0"/>
                <a:cs typeface="Times New Roman" panose="02020603050405020304" pitchFamily="18" charset="0"/>
              </a:rPr>
              <a:t> Tết Trung thu năm 1945, sau ngày nước ta giành được độc lập.</a:t>
            </a:r>
          </a:p>
          <a:p>
            <a:pPr algn="just">
              <a:lnSpc>
                <a:spcPct val="150000"/>
              </a:lnSpc>
            </a:pPr>
            <a:r>
              <a:rPr lang="vi-VN" sz="3200" b="1" i="0" dirty="0">
                <a:effectLst/>
                <a:latin typeface="Times New Roman" panose="02020603050405020304" pitchFamily="18" charset="0"/>
                <a:cs typeface="Times New Roman" panose="02020603050405020304" pitchFamily="18" charset="0"/>
              </a:rPr>
              <a:t>– Trại (doanh trại):</a:t>
            </a:r>
            <a:r>
              <a:rPr lang="vi-VN" sz="3200" b="0" i="0" dirty="0">
                <a:effectLst/>
                <a:latin typeface="Times New Roman" panose="02020603050405020304" pitchFamily="18" charset="0"/>
                <a:cs typeface="Times New Roman" panose="02020603050405020304" pitchFamily="18" charset="0"/>
              </a:rPr>
              <a:t> nơi bộ đội đóng quân.</a:t>
            </a:r>
          </a:p>
          <a:p>
            <a:pPr algn="just">
              <a:lnSpc>
                <a:spcPct val="150000"/>
              </a:lnSpc>
            </a:pPr>
            <a:r>
              <a:rPr lang="vi-VN" sz="3200" b="1" i="0" dirty="0">
                <a:effectLst/>
                <a:latin typeface="Times New Roman" panose="02020603050405020304" pitchFamily="18" charset="0"/>
                <a:cs typeface="Times New Roman" panose="02020603050405020304" pitchFamily="18" charset="0"/>
              </a:rPr>
              <a:t>– Trăng ngàn:</a:t>
            </a:r>
            <a:r>
              <a:rPr lang="vi-VN" sz="3200" b="0" i="0" dirty="0">
                <a:effectLst/>
                <a:latin typeface="Times New Roman" panose="02020603050405020304" pitchFamily="18" charset="0"/>
                <a:cs typeface="Times New Roman" panose="02020603050405020304" pitchFamily="18" charset="0"/>
              </a:rPr>
              <a:t> trăng chiếu trên vùng núi rừng.</a:t>
            </a:r>
          </a:p>
          <a:p>
            <a:pPr algn="just">
              <a:lnSpc>
                <a:spcPct val="150000"/>
              </a:lnSpc>
            </a:pPr>
            <a:r>
              <a:rPr lang="vi-VN" sz="3200" b="1" i="0" dirty="0">
                <a:effectLst/>
                <a:latin typeface="Times New Roman" panose="02020603050405020304" pitchFamily="18" charset="0"/>
                <a:cs typeface="Times New Roman" panose="02020603050405020304" pitchFamily="18" charset="0"/>
              </a:rPr>
              <a:t>– Nông trường:</a:t>
            </a:r>
            <a:r>
              <a:rPr lang="vi-VN" sz="3200" b="0" i="0" dirty="0">
                <a:effectLst/>
                <a:latin typeface="Times New Roman" panose="02020603050405020304" pitchFamily="18" charset="0"/>
                <a:cs typeface="Times New Roman" panose="02020603050405020304" pitchFamily="18" charset="0"/>
              </a:rPr>
              <a:t> cơ sở sản xuất lớn về nông nghiệp do nhà nước tổ chức và quản lí.</a:t>
            </a:r>
          </a:p>
        </p:txBody>
      </p:sp>
    </p:spTree>
    <p:extLst>
      <p:ext uri="{BB962C8B-B14F-4D97-AF65-F5344CB8AC3E}">
        <p14:creationId xmlns:p14="http://schemas.microsoft.com/office/powerpoint/2010/main" val="4072228653"/>
      </p:ext>
    </p:extLst>
  </p:cSld>
  <p:clrMapOvr>
    <a:masterClrMapping/>
  </p:clrMapOvr>
  <p:transition>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7428"/>
            <a:ext cx="12283440" cy="551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274097"/>
            <a:ext cx="5159829" cy="923330"/>
          </a:xfrm>
          <a:prstGeom prst="rect">
            <a:avLst/>
          </a:prstGeom>
          <a:noFill/>
        </p:spPr>
        <p:txBody>
          <a:bodyPr wrap="squar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Trại</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doanh</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trại</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p:txBody>
      </p:sp>
      <p:sp>
        <p:nvSpPr>
          <p:cNvPr id="7" name="Rectangle 6"/>
          <p:cNvSpPr/>
          <p:nvPr/>
        </p:nvSpPr>
        <p:spPr>
          <a:xfrm>
            <a:off x="4866897" y="274097"/>
            <a:ext cx="637706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   </a:t>
            </a:r>
            <a:r>
              <a:rPr lang="en-US" sz="5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nơi</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bộ</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đội</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đóng</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quân</a:t>
            </a:r>
            <a:endPar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452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6333" y="1153665"/>
            <a:ext cx="11709778" cy="570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306472" y="230335"/>
            <a:ext cx="10168557" cy="923330"/>
          </a:xfrm>
          <a:prstGeom prst="rect">
            <a:avLst/>
          </a:prstGeom>
          <a:noFill/>
        </p:spPr>
        <p:txBody>
          <a:bodyPr wrap="squar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Trằng</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chiếu</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trên</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vùng</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núi</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117567" y="187013"/>
            <a:ext cx="3744750" cy="923330"/>
          </a:xfrm>
          <a:prstGeom prst="rect">
            <a:avLst/>
          </a:prstGeom>
          <a:noFill/>
        </p:spPr>
        <p:txBody>
          <a:bodyPr wrap="squar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Trăng</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ngàn</a:t>
            </a:r>
            <a:r>
              <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408677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N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15468"/>
            <a:ext cx="12192000" cy="510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8917"/>
            <a:ext cx="3762103" cy="830997"/>
          </a:xfrm>
          <a:prstGeom prst="rect">
            <a:avLst/>
          </a:prstGeom>
          <a:noFill/>
        </p:spPr>
        <p:txBody>
          <a:bodyPr wrap="square" lIns="91440" tIns="45720" rIns="91440" bIns="45720">
            <a:spAutoFit/>
          </a:bodyPr>
          <a:lstStyle/>
          <a:p>
            <a:pPr algn="ct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Nông</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8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trường</a:t>
            </a:r>
            <a:r>
              <a:rPr lang="en-US" sz="48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p:txBody>
      </p:sp>
      <p:sp>
        <p:nvSpPr>
          <p:cNvPr id="6" name="Rectangle 5"/>
          <p:cNvSpPr/>
          <p:nvPr/>
        </p:nvSpPr>
        <p:spPr>
          <a:xfrm>
            <a:off x="3618411" y="68918"/>
            <a:ext cx="6943299" cy="1446550"/>
          </a:xfrm>
          <a:prstGeom prst="rect">
            <a:avLst/>
          </a:prstGeom>
          <a:noFill/>
        </p:spPr>
        <p:txBody>
          <a:bodyPr wrap="square" lIns="91440" tIns="45720" rIns="91440" bIns="45720">
            <a:spAutoFit/>
          </a:bodyPr>
          <a:lstStyle/>
          <a:p>
            <a:pPr algn="ct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Cơ</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sở</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sản</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xuất</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lớn</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về</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nông</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nghiệp</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do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nhà</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nước</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quản</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lý</a:t>
            </a:r>
            <a:r>
              <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32144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arn(inVertical)">
                                      <p:cBhvr>
                                        <p:cTn id="1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A7E296B-1958-4A57-A43A-84F78CCC4FD0}"/>
              </a:ext>
            </a:extLst>
          </p:cNvPr>
          <p:cNvSpPr>
            <a:spLocks noChangeArrowheads="1"/>
          </p:cNvSpPr>
          <p:nvPr/>
        </p:nvSpPr>
        <p:spPr bwMode="auto">
          <a:xfrm>
            <a:off x="119271" y="0"/>
            <a:ext cx="118872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vi-VN" altLang="en-US" sz="2600" b="1" dirty="0">
                <a:solidFill>
                  <a:srgbClr val="FF0000"/>
                </a:solidFill>
                <a:latin typeface="Times New Roman" panose="02020603050405020304" pitchFamily="18" charset="0"/>
                <a:cs typeface="Times New Roman" panose="02020603050405020304" pitchFamily="18" charset="0"/>
              </a:rPr>
              <a:t>Trung thu độc lập  </a:t>
            </a:r>
            <a:endParaRPr lang="en-US" altLang="en-US" sz="2600" b="1" dirty="0">
              <a:solidFill>
                <a:srgbClr val="FF0000"/>
              </a:solidFill>
              <a:latin typeface="Times New Roman" panose="02020603050405020304" pitchFamily="18" charset="0"/>
              <a:cs typeface="Times New Roman" panose="02020603050405020304" pitchFamily="18" charset="0"/>
            </a:endParaRP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Anh nhìn trăng và nghĩ tới ngày mai...</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  Ngày mai, các em có quyền mơ tưởng một cuộc sống tươi đẹp vô cùng. Mươi mười lăm năm nữa thôi, các em sẽ thấy cũng dưới ánh trăng này, dòng thác nước đổ xuống làm chạy máy phát điện; ở giữa biển rộng, cờ đỏ sao vàng phấp phới bay trên những con tàu lớn. Trăng của các em sẽ soi sáng những ống khói nhà máy chi chít, cao thẳm, rải trên đồng lúa bát ngát vàng thơm, cùng với nông trường to lớn, vui tươi. </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a:p>
            <a:pPr algn="r">
              <a:spcBef>
                <a:spcPct val="0"/>
              </a:spcBef>
              <a:buFontTx/>
              <a:buNone/>
            </a:pPr>
            <a:r>
              <a:rPr lang="vi-VN" altLang="en-US" sz="2600" b="1" i="1" dirty="0">
                <a:latin typeface="Times New Roman" panose="02020603050405020304" pitchFamily="18" charset="0"/>
                <a:cs typeface="Times New Roman" panose="02020603050405020304" pitchFamily="18" charset="0"/>
              </a:rPr>
              <a:t>Thép Mới</a:t>
            </a:r>
          </a:p>
        </p:txBody>
      </p:sp>
      <p:sp>
        <p:nvSpPr>
          <p:cNvPr id="3" name="Hộp_Văn_Bản 4">
            <a:extLst>
              <a:ext uri="{FF2B5EF4-FFF2-40B4-BE49-F238E27FC236}">
                <a16:creationId xmlns:a16="http://schemas.microsoft.com/office/drawing/2014/main" xmlns="" id="{9B0626E3-1913-4E1D-9B5C-53B7BA6D8E5F}"/>
              </a:ext>
            </a:extLst>
          </p:cNvPr>
          <p:cNvSpPr txBox="1">
            <a:spLocks noChangeArrowheads="1"/>
          </p:cNvSpPr>
          <p:nvPr/>
        </p:nvSpPr>
        <p:spPr bwMode="auto">
          <a:xfrm>
            <a:off x="185529" y="6050626"/>
            <a:ext cx="6849794" cy="584775"/>
          </a:xfrm>
          <a:prstGeom prst="rect">
            <a:avLst/>
          </a:prstGeom>
          <a:solidFill>
            <a:srgbClr val="FFFF00"/>
          </a:solidFill>
          <a:ln w="9525">
            <a:noFill/>
            <a:miter lim="800000"/>
            <a:headEnd/>
            <a:tailEnd/>
          </a:ln>
        </p:spPr>
        <p:txBody>
          <a:bodyPr wrap="square">
            <a:spAutoFit/>
          </a:bodyPr>
          <a:lstStyle/>
          <a:p>
            <a:r>
              <a:rPr lang="en-US" sz="3200" b="1" dirty="0" err="1">
                <a:solidFill>
                  <a:srgbClr val="FF0000"/>
                </a:solidFill>
                <a:latin typeface="Times New Roman" panose="02020603050405020304" pitchFamily="18" charset="0"/>
                <a:cs typeface="Times New Roman" panose="02020603050405020304" pitchFamily="18" charset="0"/>
              </a:rPr>
              <a:t>Bài</a:t>
            </a:r>
            <a:r>
              <a:rPr lang="en-US" sz="3200" b="1" dirty="0">
                <a:solidFill>
                  <a:srgbClr val="FF0000"/>
                </a:solidFill>
                <a:latin typeface="Times New Roman" panose="02020603050405020304" pitchFamily="18" charset="0"/>
                <a:cs typeface="Times New Roman" panose="02020603050405020304" pitchFamily="18" charset="0"/>
              </a:rPr>
              <a:t> </a:t>
            </a:r>
            <a:r>
              <a:rPr lang="vi-VN" sz="3200" b="1" dirty="0">
                <a:solidFill>
                  <a:srgbClr val="FF0000"/>
                </a:solidFill>
                <a:latin typeface="Times New Roman" panose="02020603050405020304" pitchFamily="18" charset="0"/>
                <a:cs typeface="Times New Roman" panose="02020603050405020304" pitchFamily="18" charset="0"/>
              </a:rPr>
              <a:t>đọc</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có</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thể</a:t>
            </a:r>
            <a:r>
              <a:rPr lang="en-US" sz="3200" b="1" dirty="0">
                <a:solidFill>
                  <a:srgbClr val="FF0000"/>
                </a:solidFill>
                <a:latin typeface="Times New Roman" panose="02020603050405020304" pitchFamily="18" charset="0"/>
                <a:cs typeface="Times New Roman" panose="02020603050405020304" pitchFamily="18" charset="0"/>
              </a:rPr>
              <a:t> chia </a:t>
            </a:r>
            <a:r>
              <a:rPr lang="en-US" sz="3200" b="1" dirty="0" err="1">
                <a:solidFill>
                  <a:srgbClr val="FF0000"/>
                </a:solidFill>
                <a:latin typeface="Times New Roman" panose="02020603050405020304" pitchFamily="18" charset="0"/>
                <a:cs typeface="Times New Roman" panose="02020603050405020304" pitchFamily="18" charset="0"/>
              </a:rPr>
              <a:t>thành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mấy</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đoạn</a:t>
            </a:r>
            <a:r>
              <a:rPr lang="en-US" sz="3200" b="1" dirty="0">
                <a:solidFill>
                  <a:srgbClr val="FF0000"/>
                </a:solidFill>
                <a:latin typeface="Times New Roman" panose="02020603050405020304" pitchFamily="18" charset="0"/>
                <a:cs typeface="Times New Roman" panose="02020603050405020304" pitchFamily="18" charset="0"/>
              </a:rPr>
              <a:t>?</a:t>
            </a:r>
          </a:p>
        </p:txBody>
      </p:sp>
      <p:sp>
        <p:nvSpPr>
          <p:cNvPr id="5" name="Oval 4">
            <a:extLst>
              <a:ext uri="{FF2B5EF4-FFF2-40B4-BE49-F238E27FC236}">
                <a16:creationId xmlns:a16="http://schemas.microsoft.com/office/drawing/2014/main" xmlns="" id="{E6708DA8-5F19-4E52-84B2-9F9A73549952}"/>
              </a:ext>
            </a:extLst>
          </p:cNvPr>
          <p:cNvSpPr/>
          <p:nvPr/>
        </p:nvSpPr>
        <p:spPr>
          <a:xfrm>
            <a:off x="562267" y="363915"/>
            <a:ext cx="419094" cy="4572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1</a:t>
            </a:r>
          </a:p>
        </p:txBody>
      </p:sp>
      <p:sp>
        <p:nvSpPr>
          <p:cNvPr id="6" name="Oval 5">
            <a:extLst>
              <a:ext uri="{FF2B5EF4-FFF2-40B4-BE49-F238E27FC236}">
                <a16:creationId xmlns:a16="http://schemas.microsoft.com/office/drawing/2014/main" xmlns="" id="{FB5F8CCB-FECF-4721-B02A-407E324CD605}"/>
              </a:ext>
            </a:extLst>
          </p:cNvPr>
          <p:cNvSpPr/>
          <p:nvPr/>
        </p:nvSpPr>
        <p:spPr>
          <a:xfrm>
            <a:off x="254001" y="1932112"/>
            <a:ext cx="471488" cy="4508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2</a:t>
            </a:r>
          </a:p>
        </p:txBody>
      </p:sp>
      <p:sp>
        <p:nvSpPr>
          <p:cNvPr id="7" name="Oval 6">
            <a:extLst>
              <a:ext uri="{FF2B5EF4-FFF2-40B4-BE49-F238E27FC236}">
                <a16:creationId xmlns:a16="http://schemas.microsoft.com/office/drawing/2014/main" xmlns="" id="{DF5EF480-57B0-4DBF-A365-3AF8C8779F53}"/>
              </a:ext>
            </a:extLst>
          </p:cNvPr>
          <p:cNvSpPr/>
          <p:nvPr/>
        </p:nvSpPr>
        <p:spPr>
          <a:xfrm>
            <a:off x="340783" y="4765923"/>
            <a:ext cx="471488" cy="44926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3</a:t>
            </a:r>
          </a:p>
        </p:txBody>
      </p:sp>
    </p:spTree>
    <p:extLst>
      <p:ext uri="{BB962C8B-B14F-4D97-AF65-F5344CB8AC3E}">
        <p14:creationId xmlns:p14="http://schemas.microsoft.com/office/powerpoint/2010/main" val="1797819380"/>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C8D26B3D-BBC8-4419-B010-2C740DD31A00}"/>
              </a:ext>
            </a:extLst>
          </p:cNvPr>
          <p:cNvSpPr txBox="1">
            <a:spLocks/>
          </p:cNvSpPr>
          <p:nvPr/>
        </p:nvSpPr>
        <p:spPr>
          <a:xfrm>
            <a:off x="1241778" y="2074333"/>
            <a:ext cx="9708444" cy="112888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903153"/>
            <a:r>
              <a:rPr lang="en-US" sz="6519" b="1" dirty="0">
                <a:solidFill>
                  <a:srgbClr val="FF0000"/>
                </a:solidFill>
                <a:latin typeface="Times New Roman" panose="02020603050405020304" pitchFamily="18" charset="0"/>
                <a:cs typeface="Times New Roman" panose="02020603050405020304" pitchFamily="18" charset="0"/>
              </a:rPr>
              <a:t>LUYỆN ĐỌC (1)</a:t>
            </a:r>
          </a:p>
        </p:txBody>
      </p:sp>
    </p:spTree>
    <p:custDataLst>
      <p:tags r:id="rId1"/>
    </p:custDataLst>
    <p:extLst>
      <p:ext uri="{BB962C8B-B14F-4D97-AF65-F5344CB8AC3E}">
        <p14:creationId xmlns:p14="http://schemas.microsoft.com/office/powerpoint/2010/main" val="1790121832"/>
      </p:ext>
    </p:extLst>
  </p:cSld>
  <p:clrMapOvr>
    <a:masterClrMapping/>
  </p:clrMapOvr>
  <mc:AlternateContent xmlns:mc="http://schemas.openxmlformats.org/markup-compatibility/2006" xmlns:p14="http://schemas.microsoft.com/office/powerpoint/2010/main">
    <mc:Choice Requires="p14">
      <p:transition spd="slow" p14:dur="2000" advTm="44231"/>
    </mc:Choice>
    <mc:Fallback xmlns="">
      <p:transition spd="slow" advTm="4423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4388068-675B-4723-A60F-0CECCC9A5FEA}"/>
              </a:ext>
            </a:extLst>
          </p:cNvPr>
          <p:cNvSpPr>
            <a:spLocks noChangeArrowheads="1"/>
          </p:cNvSpPr>
          <p:nvPr/>
        </p:nvSpPr>
        <p:spPr bwMode="auto">
          <a:xfrm>
            <a:off x="119271" y="0"/>
            <a:ext cx="118872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vi-VN" altLang="en-US" sz="2600" b="1" dirty="0">
                <a:solidFill>
                  <a:srgbClr val="FF0000"/>
                </a:solidFill>
                <a:latin typeface="Times New Roman" panose="02020603050405020304" pitchFamily="18" charset="0"/>
                <a:cs typeface="Times New Roman" panose="02020603050405020304" pitchFamily="18" charset="0"/>
              </a:rPr>
              <a:t>Trung thu độc lập  </a:t>
            </a:r>
            <a:endParaRPr lang="en-US" altLang="en-US" sz="2600" b="1" dirty="0">
              <a:solidFill>
                <a:srgbClr val="FF0000"/>
              </a:solidFill>
              <a:latin typeface="Times New Roman" panose="02020603050405020304" pitchFamily="18" charset="0"/>
              <a:cs typeface="Times New Roman" panose="02020603050405020304" pitchFamily="18" charset="0"/>
            </a:endParaRP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Anh nhìn trăng và nghĩ tới ngày mai...</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  Ngày mai, các em có quyền mơ tưởng một cuộc sống tươi đẹp vô cùng. Mươi mười lăm năm nữa thôi, các em sẽ thấy cũng dưới ánh trăng này, dòng thác nước đổ xuống làm chạy máy phát điện; ở giữa biển rộng, cờ đỏ sao vàng phấp phới bay trên những con tàu lớn. Trăng của các em sẽ soi sáng những ống khói nhà máy chi chít, cao thẳm, rải trên đồng lúa bát ngát vàng thơm, cùng với nông trường to lớn, vui tươi. </a:t>
            </a:r>
          </a:p>
          <a:p>
            <a:pPr algn="just">
              <a:spcBef>
                <a:spcPct val="0"/>
              </a:spcBef>
              <a:buFontTx/>
              <a:buNone/>
            </a:pPr>
            <a:r>
              <a:rPr lang="vi-VN" altLang="en-US" sz="2600" b="1" dirty="0">
                <a:latin typeface="Times New Roman" panose="02020603050405020304" pitchFamily="18" charset="0"/>
                <a:cs typeface="Times New Roman" panose="02020603050405020304" pitchFamily="18" charset="0"/>
              </a:rPr>
              <a:t>   </a:t>
            </a:r>
            <a:r>
              <a:rPr lang="en-US" altLang="en-US" sz="2600" b="1" dirty="0">
                <a:latin typeface="Times New Roman" panose="02020603050405020304" pitchFamily="18" charset="0"/>
                <a:cs typeface="Times New Roman" panose="02020603050405020304" pitchFamily="18" charset="0"/>
              </a:rPr>
              <a:t>    </a:t>
            </a:r>
            <a:r>
              <a:rPr lang="vi-VN" altLang="en-US" sz="2600" b="1" dirty="0">
                <a:latin typeface="Times New Roman" panose="02020603050405020304" pitchFamily="18" charset="0"/>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a:p>
            <a:pPr algn="r">
              <a:spcBef>
                <a:spcPct val="0"/>
              </a:spcBef>
              <a:buFontTx/>
              <a:buNone/>
            </a:pPr>
            <a:r>
              <a:rPr lang="vi-VN" altLang="en-US" sz="2600" b="1" i="1" dirty="0">
                <a:latin typeface="Times New Roman" panose="02020603050405020304" pitchFamily="18" charset="0"/>
                <a:cs typeface="Times New Roman" panose="02020603050405020304" pitchFamily="18" charset="0"/>
              </a:rPr>
              <a:t>Thép Mới</a:t>
            </a:r>
          </a:p>
        </p:txBody>
      </p:sp>
      <p:sp>
        <p:nvSpPr>
          <p:cNvPr id="4" name="Oval 3">
            <a:extLst>
              <a:ext uri="{FF2B5EF4-FFF2-40B4-BE49-F238E27FC236}">
                <a16:creationId xmlns:a16="http://schemas.microsoft.com/office/drawing/2014/main" xmlns="" id="{51F840FE-4042-42BC-AE07-363668E719AE}"/>
              </a:ext>
            </a:extLst>
          </p:cNvPr>
          <p:cNvSpPr/>
          <p:nvPr/>
        </p:nvSpPr>
        <p:spPr>
          <a:xfrm>
            <a:off x="562267" y="363915"/>
            <a:ext cx="419094" cy="4572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1</a:t>
            </a:r>
          </a:p>
        </p:txBody>
      </p:sp>
      <p:sp>
        <p:nvSpPr>
          <p:cNvPr id="5" name="Oval 4">
            <a:extLst>
              <a:ext uri="{FF2B5EF4-FFF2-40B4-BE49-F238E27FC236}">
                <a16:creationId xmlns:a16="http://schemas.microsoft.com/office/drawing/2014/main" xmlns="" id="{3D89CE5B-1723-4339-82F0-CD3C5BD4961F}"/>
              </a:ext>
            </a:extLst>
          </p:cNvPr>
          <p:cNvSpPr/>
          <p:nvPr/>
        </p:nvSpPr>
        <p:spPr>
          <a:xfrm>
            <a:off x="254001" y="1932112"/>
            <a:ext cx="471488" cy="4508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2</a:t>
            </a:r>
          </a:p>
        </p:txBody>
      </p:sp>
      <p:sp>
        <p:nvSpPr>
          <p:cNvPr id="6" name="Oval 5">
            <a:extLst>
              <a:ext uri="{FF2B5EF4-FFF2-40B4-BE49-F238E27FC236}">
                <a16:creationId xmlns:a16="http://schemas.microsoft.com/office/drawing/2014/main" xmlns="" id="{970FCD2B-D869-4C0B-B63B-30875407FA03}"/>
              </a:ext>
            </a:extLst>
          </p:cNvPr>
          <p:cNvSpPr/>
          <p:nvPr/>
        </p:nvSpPr>
        <p:spPr>
          <a:xfrm>
            <a:off x="340783" y="4765923"/>
            <a:ext cx="471488" cy="44926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rgbClr val="FF0000"/>
                </a:solidFill>
                <a:latin typeface="Arial Black" panose="020B0A04020102020204" pitchFamily="34" charset="0"/>
              </a:rPr>
              <a:t>3</a:t>
            </a:r>
          </a:p>
        </p:txBody>
      </p:sp>
    </p:spTree>
    <p:extLst>
      <p:ext uri="{BB962C8B-B14F-4D97-AF65-F5344CB8AC3E}">
        <p14:creationId xmlns:p14="http://schemas.microsoft.com/office/powerpoint/2010/main" val="1908528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60" y="42334"/>
            <a:ext cx="12041481" cy="6773333"/>
          </a:xfrm>
          <a:prstGeom prst="rect">
            <a:avLst/>
          </a:prstGeom>
        </p:spPr>
      </p:pic>
      <p:sp>
        <p:nvSpPr>
          <p:cNvPr id="4" name="Text Box 12"/>
          <p:cNvSpPr txBox="1">
            <a:spLocks noChangeArrowheads="1"/>
          </p:cNvSpPr>
          <p:nvPr/>
        </p:nvSpPr>
        <p:spPr bwMode="auto">
          <a:xfrm>
            <a:off x="4515556" y="542245"/>
            <a:ext cx="3311407" cy="820738"/>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defTabSz="903153">
              <a:spcBef>
                <a:spcPct val="50000"/>
              </a:spcBef>
              <a:defRPr/>
            </a:pPr>
            <a:r>
              <a:rPr lang="en-US" sz="4741" b="1" dirty="0" err="1">
                <a:solidFill>
                  <a:srgbClr val="FF0066"/>
                </a:solidFill>
                <a:latin typeface="Times New Roman" pitchFamily="18" charset="0"/>
                <a:cs typeface="Times New Roman" pitchFamily="18" charset="0"/>
              </a:rPr>
              <a:t>Luyện</a:t>
            </a:r>
            <a:r>
              <a:rPr lang="en-US" sz="4741" b="1" dirty="0">
                <a:solidFill>
                  <a:srgbClr val="FF0066"/>
                </a:solidFill>
                <a:latin typeface="Times New Roman" pitchFamily="18" charset="0"/>
                <a:cs typeface="Times New Roman" pitchFamily="18" charset="0"/>
              </a:rPr>
              <a:t> </a:t>
            </a:r>
            <a:r>
              <a:rPr lang="en-US" sz="4741" b="1" dirty="0" err="1">
                <a:solidFill>
                  <a:srgbClr val="FF0066"/>
                </a:solidFill>
                <a:latin typeface="Times New Roman" pitchFamily="18" charset="0"/>
                <a:cs typeface="Times New Roman" pitchFamily="18" charset="0"/>
              </a:rPr>
              <a:t>đọc</a:t>
            </a:r>
            <a:endParaRPr lang="en-US" sz="4741" b="1" dirty="0">
              <a:solidFill>
                <a:srgbClr val="FF0066"/>
              </a:solidFill>
              <a:latin typeface="Times New Roman" pitchFamily="18" charset="0"/>
              <a:cs typeface="Times New Roman" pitchFamily="18" charset="0"/>
            </a:endParaRPr>
          </a:p>
        </p:txBody>
      </p:sp>
      <p:sp>
        <p:nvSpPr>
          <p:cNvPr id="11" name="Rectangle 3">
            <a:extLst>
              <a:ext uri="{FF2B5EF4-FFF2-40B4-BE49-F238E27FC236}">
                <a16:creationId xmlns:a16="http://schemas.microsoft.com/office/drawing/2014/main" xmlns="" id="{9903FDAB-4E81-41EF-8623-612A9D69D7FE}"/>
              </a:ext>
            </a:extLst>
          </p:cNvPr>
          <p:cNvSpPr txBox="1">
            <a:spLocks noChangeArrowheads="1"/>
          </p:cNvSpPr>
          <p:nvPr/>
        </p:nvSpPr>
        <p:spPr bwMode="auto">
          <a:xfrm>
            <a:off x="4114490" y="1643132"/>
            <a:ext cx="3452502" cy="3922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4800" b="1" dirty="0" err="1">
                <a:solidFill>
                  <a:srgbClr val="FF0000"/>
                </a:solidFill>
                <a:latin typeface="Times New Roman" panose="02020603050405020304" pitchFamily="18" charset="0"/>
                <a:cs typeface="Times New Roman" panose="02020603050405020304" pitchFamily="18" charset="0"/>
              </a:rPr>
              <a:t>tr</a:t>
            </a:r>
            <a:r>
              <a:rPr lang="en-US" altLang="en-US" sz="4800" b="1" dirty="0" err="1">
                <a:latin typeface="Times New Roman" panose="02020603050405020304" pitchFamily="18" charset="0"/>
                <a:cs typeface="Times New Roman" panose="02020603050405020304" pitchFamily="18" charset="0"/>
              </a:rPr>
              <a:t>ăng</a:t>
            </a:r>
            <a:r>
              <a:rPr lang="en-US" altLang="en-US" sz="4800" b="1" dirty="0">
                <a:latin typeface="Times New Roman" panose="02020603050405020304" pitchFamily="18" charset="0"/>
                <a:cs typeface="Times New Roman" panose="02020603050405020304" pitchFamily="18" charset="0"/>
              </a:rPr>
              <a:t> </a:t>
            </a:r>
            <a:r>
              <a:rPr lang="en-US" altLang="en-US" sz="4800" b="1" dirty="0" err="1">
                <a:latin typeface="Times New Roman" panose="02020603050405020304" pitchFamily="18" charset="0"/>
                <a:cs typeface="Times New Roman" panose="02020603050405020304" pitchFamily="18" charset="0"/>
              </a:rPr>
              <a:t>ngàn</a:t>
            </a:r>
            <a:endParaRPr lang="en-US" altLang="en-US" sz="4800" b="1" dirty="0">
              <a:latin typeface="Times New Roman" panose="02020603050405020304" pitchFamily="18" charset="0"/>
              <a:cs typeface="Times New Roman" panose="02020603050405020304" pitchFamily="18" charset="0"/>
            </a:endParaRPr>
          </a:p>
          <a:p>
            <a:pPr eaLnBrk="1" hangingPunct="1">
              <a:buFontTx/>
              <a:buNone/>
            </a:pPr>
            <a:r>
              <a:rPr lang="en-US" altLang="en-US" sz="4800" b="1" dirty="0">
                <a:latin typeface="Times New Roman" panose="02020603050405020304" pitchFamily="18" charset="0"/>
                <a:cs typeface="Times New Roman" panose="02020603050405020304" pitchFamily="18" charset="0"/>
              </a:rPr>
              <a:t>man </a:t>
            </a:r>
            <a:r>
              <a:rPr lang="en-US" altLang="en-US" sz="4800" b="1" dirty="0" err="1">
                <a:latin typeface="Times New Roman" panose="02020603050405020304" pitchFamily="18" charset="0"/>
                <a:cs typeface="Times New Roman" panose="02020603050405020304" pitchFamily="18" charset="0"/>
              </a:rPr>
              <a:t>m</a:t>
            </a:r>
            <a:r>
              <a:rPr lang="en-US" altLang="en-US" sz="4800" b="1" dirty="0" err="1">
                <a:solidFill>
                  <a:srgbClr val="FF0000"/>
                </a:solidFill>
                <a:latin typeface="Times New Roman" panose="02020603050405020304" pitchFamily="18" charset="0"/>
                <a:cs typeface="Times New Roman" panose="02020603050405020304" pitchFamily="18" charset="0"/>
              </a:rPr>
              <a:t>ác</a:t>
            </a:r>
            <a:endParaRPr lang="en-US" altLang="en-US" sz="4800" b="1" dirty="0">
              <a:solidFill>
                <a:srgbClr val="FF0000"/>
              </a:solidFill>
              <a:latin typeface="Times New Roman" panose="02020603050405020304" pitchFamily="18" charset="0"/>
              <a:cs typeface="Times New Roman" panose="02020603050405020304" pitchFamily="18" charset="0"/>
            </a:endParaRPr>
          </a:p>
          <a:p>
            <a:pPr eaLnBrk="1" hangingPunct="1">
              <a:buFontTx/>
              <a:buNone/>
            </a:pPr>
            <a:r>
              <a:rPr lang="en-US" altLang="en-US" sz="4800" b="1" dirty="0" err="1">
                <a:latin typeface="Times New Roman" panose="02020603050405020304" pitchFamily="18" charset="0"/>
                <a:cs typeface="Times New Roman" panose="02020603050405020304" pitchFamily="18" charset="0"/>
              </a:rPr>
              <a:t>v</a:t>
            </a:r>
            <a:r>
              <a:rPr lang="en-US" altLang="en-US" sz="4800" b="1" dirty="0" err="1">
                <a:solidFill>
                  <a:srgbClr val="FF0000"/>
                </a:solidFill>
                <a:latin typeface="Times New Roman" panose="02020603050405020304" pitchFamily="18" charset="0"/>
                <a:cs typeface="Times New Roman" panose="02020603050405020304" pitchFamily="18" charset="0"/>
              </a:rPr>
              <a:t>ằng</a:t>
            </a:r>
            <a:r>
              <a:rPr lang="en-US" altLang="en-US" sz="4800" b="1" dirty="0">
                <a:latin typeface="Times New Roman" panose="02020603050405020304" pitchFamily="18" charset="0"/>
                <a:cs typeface="Times New Roman" panose="02020603050405020304" pitchFamily="18" charset="0"/>
              </a:rPr>
              <a:t> </a:t>
            </a:r>
            <a:r>
              <a:rPr lang="en-US" altLang="en-US" sz="4800" b="1" dirty="0" err="1">
                <a:latin typeface="Times New Roman" panose="02020603050405020304" pitchFamily="18" charset="0"/>
                <a:cs typeface="Times New Roman" panose="02020603050405020304" pitchFamily="18" charset="0"/>
              </a:rPr>
              <a:t>vặc</a:t>
            </a:r>
            <a:r>
              <a:rPr lang="en-US" altLang="en-US" sz="4800" b="1" dirty="0">
                <a:latin typeface="Times New Roman" panose="02020603050405020304" pitchFamily="18" charset="0"/>
                <a:cs typeface="Times New Roman" panose="02020603050405020304" pitchFamily="18" charset="0"/>
              </a:rPr>
              <a:t> </a:t>
            </a:r>
          </a:p>
          <a:p>
            <a:pPr eaLnBrk="1" hangingPunct="1">
              <a:buFontTx/>
              <a:buNone/>
            </a:pPr>
            <a:r>
              <a:rPr lang="en-US" altLang="en-US" sz="4800" b="1" dirty="0" err="1">
                <a:latin typeface="Times New Roman" panose="02020603050405020304" pitchFamily="18" charset="0"/>
                <a:cs typeface="Times New Roman" panose="02020603050405020304" pitchFamily="18" charset="0"/>
              </a:rPr>
              <a:t>b</a:t>
            </a:r>
            <a:r>
              <a:rPr lang="en-US" altLang="en-US" sz="4800" b="1" dirty="0" err="1">
                <a:solidFill>
                  <a:srgbClr val="FF0000"/>
                </a:solidFill>
                <a:latin typeface="Times New Roman" panose="02020603050405020304" pitchFamily="18" charset="0"/>
                <a:cs typeface="Times New Roman" panose="02020603050405020304" pitchFamily="18" charset="0"/>
              </a:rPr>
              <a:t>át</a:t>
            </a:r>
            <a:r>
              <a:rPr lang="en-US" altLang="en-US" sz="4800" b="1" dirty="0">
                <a:latin typeface="Times New Roman" panose="02020603050405020304" pitchFamily="18" charset="0"/>
                <a:cs typeface="Times New Roman" panose="02020603050405020304" pitchFamily="18" charset="0"/>
              </a:rPr>
              <a:t> </a:t>
            </a:r>
            <a:r>
              <a:rPr lang="en-US" altLang="en-US" sz="4800" b="1" dirty="0" err="1">
                <a:latin typeface="Times New Roman" panose="02020603050405020304" pitchFamily="18" charset="0"/>
                <a:cs typeface="Times New Roman" panose="02020603050405020304" pitchFamily="18" charset="0"/>
              </a:rPr>
              <a:t>ng</a:t>
            </a:r>
            <a:r>
              <a:rPr lang="en-US" altLang="en-US" sz="4800" b="1" dirty="0" err="1">
                <a:solidFill>
                  <a:srgbClr val="FF0000"/>
                </a:solidFill>
                <a:latin typeface="Times New Roman" panose="02020603050405020304" pitchFamily="18" charset="0"/>
                <a:cs typeface="Times New Roman" panose="02020603050405020304" pitchFamily="18" charset="0"/>
              </a:rPr>
              <a:t>át</a:t>
            </a:r>
            <a:endParaRPr lang="en-US" altLang="en-US" sz="4800" b="1" dirty="0">
              <a:solidFill>
                <a:srgbClr val="FF000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587801217"/>
      </p:ext>
    </p:extLst>
  </p:cSld>
  <p:clrMapOvr>
    <a:masterClrMapping/>
  </p:clrMapOvr>
  <mc:AlternateContent xmlns:mc="http://schemas.openxmlformats.org/markup-compatibility/2006" xmlns:p14="http://schemas.microsoft.com/office/powerpoint/2010/main">
    <mc:Choice Requires="p14">
      <p:transition spd="slow" p14:dur="2000" advTm="25843"/>
    </mc:Choice>
    <mc:Fallback xmlns="">
      <p:transition spd="slow" advTm="258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Text Box 7">
            <a:extLst>
              <a:ext uri="{FF2B5EF4-FFF2-40B4-BE49-F238E27FC236}">
                <a16:creationId xmlns:a16="http://schemas.microsoft.com/office/drawing/2014/main" xmlns="" id="{3980B1EB-6374-48C8-BBE5-F15DECC97CA1}"/>
              </a:ext>
            </a:extLst>
          </p:cNvPr>
          <p:cNvSpPr txBox="1">
            <a:spLocks noChangeArrowheads="1"/>
          </p:cNvSpPr>
          <p:nvPr/>
        </p:nvSpPr>
        <p:spPr bwMode="auto">
          <a:xfrm>
            <a:off x="2902778" y="577478"/>
            <a:ext cx="7257222" cy="759942"/>
          </a:xfrm>
          <a:prstGeom prst="rect">
            <a:avLst/>
          </a:prstGeom>
          <a:gradFill rotWithShape="1">
            <a:gsLst>
              <a:gs pos="0">
                <a:srgbClr val="B1EDE3"/>
              </a:gs>
              <a:gs pos="100000">
                <a:srgbClr val="FFFFCC"/>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defTabSz="903153" eaLnBrk="1" fontAlgn="base" hangingPunct="1">
              <a:spcBef>
                <a:spcPct val="50000"/>
              </a:spcBef>
              <a:spcAft>
                <a:spcPct val="0"/>
              </a:spcAft>
            </a:pPr>
            <a:r>
              <a:rPr lang="en-US" altLang="en-US" sz="4346" b="1" dirty="0" err="1">
                <a:solidFill>
                  <a:srgbClr val="FF0066"/>
                </a:solidFill>
              </a:rPr>
              <a:t>Luyện</a:t>
            </a:r>
            <a:r>
              <a:rPr lang="en-US" altLang="en-US" sz="4346" b="1" dirty="0">
                <a:solidFill>
                  <a:srgbClr val="FF0066"/>
                </a:solidFill>
              </a:rPr>
              <a:t> </a:t>
            </a:r>
            <a:r>
              <a:rPr lang="en-US" altLang="en-US" sz="4346" b="1" dirty="0" err="1">
                <a:solidFill>
                  <a:srgbClr val="FF0066"/>
                </a:solidFill>
              </a:rPr>
              <a:t>đọc</a:t>
            </a:r>
            <a:r>
              <a:rPr lang="en-US" altLang="en-US" sz="4346" b="1" dirty="0">
                <a:solidFill>
                  <a:srgbClr val="FF0066"/>
                </a:solidFill>
              </a:rPr>
              <a:t> </a:t>
            </a:r>
            <a:r>
              <a:rPr lang="en-US" altLang="en-US" sz="4346" b="1" dirty="0" err="1">
                <a:solidFill>
                  <a:srgbClr val="FF0066"/>
                </a:solidFill>
              </a:rPr>
              <a:t>câu</a:t>
            </a:r>
            <a:r>
              <a:rPr lang="en-US" altLang="en-US" sz="4346" b="1" dirty="0">
                <a:solidFill>
                  <a:srgbClr val="FF0066"/>
                </a:solidFill>
              </a:rPr>
              <a:t>:</a:t>
            </a:r>
          </a:p>
        </p:txBody>
      </p:sp>
      <p:sp>
        <p:nvSpPr>
          <p:cNvPr id="11" name="Rectangle 7">
            <a:extLst>
              <a:ext uri="{FF2B5EF4-FFF2-40B4-BE49-F238E27FC236}">
                <a16:creationId xmlns:a16="http://schemas.microsoft.com/office/drawing/2014/main" xmlns="" id="{4B1B75BC-7CA9-44C7-8343-946904D7D06B}"/>
              </a:ext>
            </a:extLst>
          </p:cNvPr>
          <p:cNvSpPr>
            <a:spLocks noChangeArrowheads="1"/>
          </p:cNvSpPr>
          <p:nvPr/>
        </p:nvSpPr>
        <p:spPr bwMode="auto">
          <a:xfrm>
            <a:off x="1885097" y="3054824"/>
            <a:ext cx="838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1" dirty="0">
                <a:latin typeface="Times New Roman" panose="02020603050405020304" pitchFamily="18" charset="0"/>
                <a:cs typeface="Times New Roman" panose="02020603050405020304" pitchFamily="18" charset="0"/>
              </a:rPr>
              <a:t> </a:t>
            </a:r>
            <a:endParaRPr lang="en-US" altLang="en-US" sz="2800" b="1" u="sng" dirty="0">
              <a:solidFill>
                <a:srgbClr val="FF0000"/>
              </a:solidFill>
              <a:latin typeface="Times New Roman" panose="02020603050405020304" pitchFamily="18" charset="0"/>
              <a:cs typeface="Times New Roman" panose="02020603050405020304" pitchFamily="18" charset="0"/>
            </a:endParaRPr>
          </a:p>
          <a:p>
            <a:pPr algn="just" eaLnBrk="1" hangingPunct="1">
              <a:spcBef>
                <a:spcPct val="0"/>
              </a:spcBef>
              <a:buFontTx/>
              <a:buNone/>
            </a:pPr>
            <a:r>
              <a:rPr lang="en-US" altLang="en-US" sz="2800" b="1" dirty="0">
                <a:latin typeface="Times New Roman" panose="02020603050405020304" pitchFamily="18" charset="0"/>
                <a:cs typeface="Times New Roman" panose="02020603050405020304" pitchFamily="18" charset="0"/>
              </a:rPr>
              <a:t>    Anh </a:t>
            </a:r>
            <a:r>
              <a:rPr lang="en-US" altLang="en-US" sz="2800" b="1" dirty="0" err="1">
                <a:latin typeface="Times New Roman" panose="02020603050405020304" pitchFamily="18" charset="0"/>
                <a:cs typeface="Times New Roman" panose="02020603050405020304" pitchFamily="18" charset="0"/>
              </a:rPr>
              <a:t>mừng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cho</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em</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vui</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Tết</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Trung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thu</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độc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lập</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đầu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tiên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và</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anh</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mong</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ước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ngày</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mai</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đâ</a:t>
            </a:r>
            <a:r>
              <a:rPr lang="en-US" altLang="en-US" sz="2800" b="1" dirty="0">
                <a:latin typeface="Times New Roman" panose="02020603050405020304" pitchFamily="18" charset="0"/>
                <a:cs typeface="Times New Roman" panose="02020603050405020304" pitchFamily="18" charset="0"/>
              </a:rPr>
              <a:t>y, </a:t>
            </a:r>
            <a:r>
              <a:rPr lang="en-US" altLang="en-US" sz="2800" b="1" dirty="0" err="1">
                <a:latin typeface="Times New Roman" panose="02020603050405020304" pitchFamily="18" charset="0"/>
                <a:cs typeface="Times New Roman" panose="02020603050405020304" pitchFamily="18" charset="0"/>
              </a:rPr>
              <a:t>những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tết</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trung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thu</a:t>
            </a:r>
            <a:r>
              <a:rPr lang="en-US" altLang="en-US" sz="2800" b="1" dirty="0">
                <a:latin typeface="Times New Roman" panose="02020603050405020304" pitchFamily="18" charset="0"/>
                <a:cs typeface="Times New Roman" panose="02020603050405020304" pitchFamily="18" charset="0"/>
              </a:rPr>
              <a:t> t</a:t>
            </a:r>
            <a:r>
              <a:rPr lang="vi-VN" altLang="en-US" sz="2800" b="1" dirty="0">
                <a:latin typeface="Times New Roman" panose="02020603050405020304" pitchFamily="18" charset="0"/>
                <a:cs typeface="Times New Roman" panose="02020603050405020304" pitchFamily="18" charset="0"/>
              </a:rPr>
              <a:t>ươ</a:t>
            </a:r>
            <a:r>
              <a:rPr lang="en-US" altLang="en-US" sz="2800" b="1" dirty="0" err="1">
                <a:latin typeface="Times New Roman" panose="02020603050405020304" pitchFamily="18" charset="0"/>
                <a:cs typeface="Times New Roman" panose="02020603050405020304" pitchFamily="18" charset="0"/>
              </a:rPr>
              <a:t>i</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đẹp</a:t>
            </a:r>
            <a:r>
              <a:rPr lang="en-US" altLang="en-US" sz="2800" b="1" dirty="0">
                <a:latin typeface="Times New Roman" panose="02020603050405020304" pitchFamily="18" charset="0"/>
                <a:cs typeface="Times New Roman" panose="02020603050405020304" pitchFamily="18" charset="0"/>
              </a:rPr>
              <a:t> h</a:t>
            </a:r>
            <a:r>
              <a:rPr lang="vi-VN" altLang="en-US" sz="2800" b="1" dirty="0">
                <a:latin typeface="Times New Roman" panose="02020603050405020304" pitchFamily="18" charset="0"/>
                <a:cs typeface="Times New Roman" panose="02020603050405020304" pitchFamily="18" charset="0"/>
              </a:rPr>
              <a:t>ơ</a:t>
            </a:r>
            <a:r>
              <a:rPr lang="en-US" altLang="en-US" sz="2800" b="1" dirty="0">
                <a:latin typeface="Times New Roman" panose="02020603050405020304" pitchFamily="18" charset="0"/>
                <a:cs typeface="Times New Roman" panose="02020603050405020304" pitchFamily="18" charset="0"/>
              </a:rPr>
              <a:t>n </a:t>
            </a:r>
            <a:r>
              <a:rPr lang="en-US" altLang="en-US" sz="2800" b="1" dirty="0" err="1">
                <a:latin typeface="Times New Roman" panose="02020603050405020304" pitchFamily="18" charset="0"/>
                <a:cs typeface="Times New Roman" panose="02020603050405020304" pitchFamily="18" charset="0"/>
              </a:rPr>
              <a:t>nữa</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sẽ</a:t>
            </a:r>
            <a:r>
              <a:rPr lang="en-US" altLang="en-US" sz="2800" b="1" dirty="0">
                <a:latin typeface="Times New Roman" panose="02020603050405020304" pitchFamily="18" charset="0"/>
                <a:cs typeface="Times New Roman" panose="02020603050405020304" pitchFamily="18" charset="0"/>
              </a:rPr>
              <a:t> </a:t>
            </a:r>
            <a:r>
              <a:rPr lang="vi-VN" altLang="en-US" sz="2800" b="1" dirty="0">
                <a:latin typeface="Times New Roman" panose="02020603050405020304" pitchFamily="18" charset="0"/>
                <a:cs typeface="Times New Roman" panose="02020603050405020304" pitchFamily="18" charset="0"/>
              </a:rPr>
              <a:t>đến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với</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em</a:t>
            </a:r>
            <a:r>
              <a:rPr lang="en-US" altLang="en-US" sz="2800" b="1" dirty="0">
                <a:latin typeface="Times New Roman" panose="02020603050405020304" pitchFamily="18" charset="0"/>
                <a:cs typeface="Times New Roman" panose="02020603050405020304" pitchFamily="18" charset="0"/>
              </a:rPr>
              <a:t>. </a:t>
            </a:r>
          </a:p>
        </p:txBody>
      </p:sp>
      <p:sp>
        <p:nvSpPr>
          <p:cNvPr id="12" name="Line 8">
            <a:extLst>
              <a:ext uri="{FF2B5EF4-FFF2-40B4-BE49-F238E27FC236}">
                <a16:creationId xmlns:a16="http://schemas.microsoft.com/office/drawing/2014/main" xmlns="" id="{2AD3942C-E44D-4599-8812-AFB30737ED84}"/>
              </a:ext>
            </a:extLst>
          </p:cNvPr>
          <p:cNvSpPr>
            <a:spLocks noChangeShapeType="1"/>
          </p:cNvSpPr>
          <p:nvPr/>
        </p:nvSpPr>
        <p:spPr bwMode="auto">
          <a:xfrm flipV="1">
            <a:off x="3294797" y="3962874"/>
            <a:ext cx="114300" cy="38893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9">
            <a:extLst>
              <a:ext uri="{FF2B5EF4-FFF2-40B4-BE49-F238E27FC236}">
                <a16:creationId xmlns:a16="http://schemas.microsoft.com/office/drawing/2014/main" xmlns="" id="{B5F64095-0B04-4A32-B73F-B4261DA47D72}"/>
              </a:ext>
            </a:extLst>
          </p:cNvPr>
          <p:cNvSpPr>
            <a:spLocks noChangeShapeType="1"/>
          </p:cNvSpPr>
          <p:nvPr/>
        </p:nvSpPr>
        <p:spPr bwMode="auto">
          <a:xfrm flipV="1">
            <a:off x="6190397" y="4366099"/>
            <a:ext cx="76200" cy="442913"/>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14" name="Straight Connector 13">
            <a:extLst>
              <a:ext uri="{FF2B5EF4-FFF2-40B4-BE49-F238E27FC236}">
                <a16:creationId xmlns:a16="http://schemas.microsoft.com/office/drawing/2014/main" xmlns="" id="{CD2755CA-442C-4269-A719-2B48621B3C90}"/>
              </a:ext>
            </a:extLst>
          </p:cNvPr>
          <p:cNvCxnSpPr/>
          <p:nvPr/>
        </p:nvCxnSpPr>
        <p:spPr bwMode="auto">
          <a:xfrm flipV="1">
            <a:off x="8933597" y="3962874"/>
            <a:ext cx="1189038" cy="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094D63D-B68D-42FB-B0D1-C28EB98E6DCE}"/>
              </a:ext>
            </a:extLst>
          </p:cNvPr>
          <p:cNvCxnSpPr/>
          <p:nvPr/>
        </p:nvCxnSpPr>
        <p:spPr bwMode="auto">
          <a:xfrm flipV="1">
            <a:off x="3553560" y="4809012"/>
            <a:ext cx="1189037" cy="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6">
            <a:extLst>
              <a:ext uri="{FF2B5EF4-FFF2-40B4-BE49-F238E27FC236}">
                <a16:creationId xmlns:a16="http://schemas.microsoft.com/office/drawing/2014/main" xmlns="" id="{99122487-4828-4576-9D00-541E518AFB3A}"/>
              </a:ext>
            </a:extLst>
          </p:cNvPr>
          <p:cNvSpPr txBox="1"/>
          <p:nvPr/>
        </p:nvSpPr>
        <p:spPr>
          <a:xfrm>
            <a:off x="551597" y="1821337"/>
            <a:ext cx="10018713" cy="1384300"/>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3" fontAlgn="auto">
              <a:spcBef>
                <a:spcPts val="0"/>
              </a:spcBef>
              <a:spcAft>
                <a:spcPts val="0"/>
              </a:spcAft>
              <a:defRPr/>
            </a:pPr>
            <a:r>
              <a:rPr lang="en-US" sz="2800" b="1" dirty="0" err="1">
                <a:solidFill>
                  <a:schemeClr val="accent4">
                    <a:lumMod val="10000"/>
                  </a:schemeClr>
                </a:solidFill>
                <a:latin typeface="Times New Roman" panose="02020603050405020304" pitchFamily="18" charset="0"/>
                <a:cs typeface="Times New Roman" panose="02020603050405020304" pitchFamily="18" charset="0"/>
              </a:rPr>
              <a:t>Đêm</a:t>
            </a:r>
            <a:r>
              <a:rPr lang="en-US" sz="2800" b="1" dirty="0">
                <a:solidFill>
                  <a:schemeClr val="accent4">
                    <a:lumMod val="10000"/>
                  </a:schemeClr>
                </a:solidFill>
                <a:latin typeface="Times New Roman" panose="02020603050405020304" pitchFamily="18" charset="0"/>
                <a:cs typeface="Times New Roman" panose="02020603050405020304" pitchFamily="18" charset="0"/>
              </a:rPr>
              <a:t> nay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anh</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đứng</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gác</a:t>
            </a:r>
            <a:r>
              <a:rPr lang="en-US" sz="2800" b="1" dirty="0">
                <a:solidFill>
                  <a:schemeClr val="accent4">
                    <a:lumMod val="10000"/>
                  </a:schemeClr>
                </a:solidFill>
                <a:latin typeface="Times New Roman" panose="02020603050405020304" pitchFamily="18" charset="0"/>
                <a:cs typeface="Times New Roman" panose="02020603050405020304" pitchFamily="18" charset="0"/>
              </a:rPr>
              <a:t> ở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trại</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Trăng</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ngàn</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gió</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núi</a:t>
            </a:r>
            <a:r>
              <a:rPr lang="en-US" sz="2800" b="1" dirty="0">
                <a:solidFill>
                  <a:schemeClr val="accent4">
                    <a:lumMod val="10000"/>
                  </a:schemeClr>
                </a:solidFill>
                <a:latin typeface="Times New Roman" panose="02020603050405020304" pitchFamily="18" charset="0"/>
                <a:cs typeface="Times New Roman" panose="02020603050405020304" pitchFamily="18" charset="0"/>
              </a:rPr>
              <a:t> bao la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khiến</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lòng</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anh</a:t>
            </a:r>
            <a:r>
              <a:rPr lang="en-US" sz="2800" b="1" dirty="0">
                <a:solidFill>
                  <a:schemeClr val="accent4">
                    <a:lumMod val="10000"/>
                  </a:schemeClr>
                </a:solidFill>
                <a:latin typeface="Times New Roman" panose="02020603050405020304" pitchFamily="18" charset="0"/>
                <a:cs typeface="Times New Roman" panose="02020603050405020304" pitchFamily="18" charset="0"/>
              </a:rPr>
              <a:t> man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mác</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nghĩ</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tới</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trung</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thu</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nghĩ</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tới</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các</a:t>
            </a:r>
            <a:r>
              <a:rPr lang="en-US" sz="2800" b="1" dirty="0">
                <a:solidFill>
                  <a:schemeClr val="accent4">
                    <a:lumMod val="10000"/>
                  </a:schemeClr>
                </a:solidFill>
                <a:latin typeface="Times New Roman" panose="02020603050405020304" pitchFamily="18" charset="0"/>
                <a:cs typeface="Times New Roman" panose="02020603050405020304" pitchFamily="18" charset="0"/>
              </a:rPr>
              <a:t> </a:t>
            </a:r>
            <a:r>
              <a:rPr lang="en-US" sz="2800" b="1" dirty="0" err="1">
                <a:solidFill>
                  <a:schemeClr val="accent4">
                    <a:lumMod val="10000"/>
                  </a:schemeClr>
                </a:solidFill>
                <a:latin typeface="Times New Roman" panose="02020603050405020304" pitchFamily="18" charset="0"/>
                <a:cs typeface="Times New Roman" panose="02020603050405020304" pitchFamily="18" charset="0"/>
              </a:rPr>
              <a:t>em</a:t>
            </a:r>
            <a:r>
              <a:rPr lang="en-US" sz="28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17" name="Line 8">
            <a:extLst>
              <a:ext uri="{FF2B5EF4-FFF2-40B4-BE49-F238E27FC236}">
                <a16:creationId xmlns:a16="http://schemas.microsoft.com/office/drawing/2014/main" xmlns="" id="{EB529979-7E98-4912-9CC5-2CA175F8F36A}"/>
              </a:ext>
            </a:extLst>
          </p:cNvPr>
          <p:cNvSpPr>
            <a:spLocks noChangeShapeType="1"/>
          </p:cNvSpPr>
          <p:nvPr/>
        </p:nvSpPr>
        <p:spPr bwMode="auto">
          <a:xfrm flipV="1">
            <a:off x="3402747" y="1878487"/>
            <a:ext cx="114300" cy="38893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8">
            <a:extLst>
              <a:ext uri="{FF2B5EF4-FFF2-40B4-BE49-F238E27FC236}">
                <a16:creationId xmlns:a16="http://schemas.microsoft.com/office/drawing/2014/main" xmlns="" id="{B0A97DD9-9B91-43D8-B31D-1F0FA079849B}"/>
              </a:ext>
            </a:extLst>
          </p:cNvPr>
          <p:cNvSpPr>
            <a:spLocks noChangeShapeType="1"/>
          </p:cNvSpPr>
          <p:nvPr/>
        </p:nvSpPr>
        <p:spPr bwMode="auto">
          <a:xfrm flipV="1">
            <a:off x="9619397" y="2353149"/>
            <a:ext cx="114300" cy="38893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19" name="Straight Connector 18">
            <a:extLst>
              <a:ext uri="{FF2B5EF4-FFF2-40B4-BE49-F238E27FC236}">
                <a16:creationId xmlns:a16="http://schemas.microsoft.com/office/drawing/2014/main" xmlns="" id="{1FF60D34-55C5-4BF0-84E1-74D8566FA79C}"/>
              </a:ext>
            </a:extLst>
          </p:cNvPr>
          <p:cNvCxnSpPr/>
          <p:nvPr/>
        </p:nvCxnSpPr>
        <p:spPr bwMode="auto">
          <a:xfrm flipV="1">
            <a:off x="8339872" y="2723037"/>
            <a:ext cx="1189038" cy="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xmlns="" id="{D0947763-6DBC-4C78-9DE6-1815B6F76920}"/>
              </a:ext>
            </a:extLst>
          </p:cNvPr>
          <p:cNvSpPr txBox="1"/>
          <p:nvPr/>
        </p:nvSpPr>
        <p:spPr>
          <a:xfrm>
            <a:off x="2137855" y="5443495"/>
            <a:ext cx="6096000" cy="523220"/>
          </a:xfrm>
          <a:prstGeom prst="rect">
            <a:avLst/>
          </a:prstGeom>
          <a:noFill/>
        </p:spPr>
        <p:txBody>
          <a:bodyPr wrap="square">
            <a:spAutoFit/>
          </a:bodyPr>
          <a:lstStyle/>
          <a:p>
            <a:r>
              <a:rPr lang="vi-VN" altLang="en-US" sz="2800" b="1" dirty="0">
                <a:latin typeface="Times New Roman" panose="02020603050405020304" pitchFamily="18" charset="0"/>
                <a:cs typeface="Times New Roman" panose="02020603050405020304" pitchFamily="18" charset="0"/>
              </a:rPr>
              <a:t>Mươi mười lăm năm nữa thôi,</a:t>
            </a:r>
            <a:r>
              <a:rPr lang="en-US" altLang="en-US" sz="2800" b="1" dirty="0">
                <a:latin typeface="Times New Roman" panose="02020603050405020304" pitchFamily="18" charset="0"/>
                <a:cs typeface="Times New Roman" panose="02020603050405020304" pitchFamily="18" charset="0"/>
              </a:rPr>
              <a:t>…</a:t>
            </a:r>
            <a:r>
              <a:rPr lang="vi-VN" altLang="en-US" sz="2800" b="1" dirty="0">
                <a:latin typeface="Times New Roman" panose="02020603050405020304" pitchFamily="18" charset="0"/>
                <a:cs typeface="Times New Roman" panose="02020603050405020304" pitchFamily="18" charset="0"/>
              </a:rPr>
              <a:t> </a:t>
            </a:r>
            <a:endParaRPr lang="en-US" sz="2800" dirty="0"/>
          </a:p>
        </p:txBody>
      </p:sp>
      <p:sp>
        <p:nvSpPr>
          <p:cNvPr id="21" name="Line 8">
            <a:extLst>
              <a:ext uri="{FF2B5EF4-FFF2-40B4-BE49-F238E27FC236}">
                <a16:creationId xmlns:a16="http://schemas.microsoft.com/office/drawing/2014/main" xmlns="" id="{FA1BCEBE-8C5F-4CAA-BC3E-8C7C0057C5C7}"/>
              </a:ext>
            </a:extLst>
          </p:cNvPr>
          <p:cNvSpPr>
            <a:spLocks noChangeShapeType="1"/>
          </p:cNvSpPr>
          <p:nvPr/>
        </p:nvSpPr>
        <p:spPr bwMode="auto">
          <a:xfrm flipV="1">
            <a:off x="3062884" y="5464796"/>
            <a:ext cx="114300" cy="38893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3085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par>
                                <p:cTn id="55" presetID="42"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C8D26B3D-BBC8-4419-B010-2C740DD31A00}"/>
              </a:ext>
            </a:extLst>
          </p:cNvPr>
          <p:cNvSpPr txBox="1">
            <a:spLocks/>
          </p:cNvSpPr>
          <p:nvPr/>
        </p:nvSpPr>
        <p:spPr>
          <a:xfrm>
            <a:off x="1241778" y="2074333"/>
            <a:ext cx="9708444" cy="112888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903153">
              <a:defRPr/>
            </a:pPr>
            <a:r>
              <a:rPr lang="en-US" sz="6519" b="1" dirty="0">
                <a:solidFill>
                  <a:srgbClr val="FF0000"/>
                </a:solidFill>
                <a:latin typeface="Times New Roman" panose="02020603050405020304" pitchFamily="18" charset="0"/>
                <a:cs typeface="Times New Roman" panose="02020603050405020304" pitchFamily="18" charset="0"/>
              </a:rPr>
              <a:t>LUYỆN ĐỌC (2)</a:t>
            </a:r>
          </a:p>
        </p:txBody>
      </p:sp>
    </p:spTree>
    <p:custDataLst>
      <p:tags r:id="rId1"/>
    </p:custDataLst>
    <p:extLst>
      <p:ext uri="{BB962C8B-B14F-4D97-AF65-F5344CB8AC3E}">
        <p14:creationId xmlns:p14="http://schemas.microsoft.com/office/powerpoint/2010/main" val="391184851"/>
      </p:ext>
    </p:extLst>
  </p:cSld>
  <p:clrMapOvr>
    <a:masterClrMapping/>
  </p:clrMapOvr>
  <mc:AlternateContent xmlns:mc="http://schemas.openxmlformats.org/markup-compatibility/2006" xmlns:p14="http://schemas.microsoft.com/office/powerpoint/2010/main">
    <mc:Choice Requires="p14">
      <p:transition spd="slow" p14:dur="2000" advTm="44231"/>
    </mc:Choice>
    <mc:Fallback xmlns="">
      <p:transition spd="slow" advTm="44231"/>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4388068-675B-4723-A60F-0CECCC9A5FEA}"/>
              </a:ext>
            </a:extLst>
          </p:cNvPr>
          <p:cNvSpPr>
            <a:spLocks noChangeArrowheads="1"/>
          </p:cNvSpPr>
          <p:nvPr/>
        </p:nvSpPr>
        <p:spPr bwMode="auto">
          <a:xfrm>
            <a:off x="119271" y="0"/>
            <a:ext cx="118872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alt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Trung thu độc lập  </a:t>
            </a:r>
            <a:endParaRPr kumimoji="0" lang="en-US" alt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Anh nhìn trăng và nghĩ tới ngày mai...</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Ngày mai, các em có quyền mơ tưởng một cuộc sống tươi đẹp vô cùng. Mươi mười lăm năm nữa thôi, các em sẽ thấy cũng dưới ánh trăng này, dòng thác nước đổ xuống làm chạy máy phát điện; ở giữa biển rộng, cờ đỏ sao vàng phấp phới bay trên những con tàu lớn. Trăng của các em sẽ soi sáng những ống khói nhà máy chi chít, cao thẳm, rải trên đồng lúa bát ngát vàng thơm, cùng với nông trường to lớn, vui tươi. </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vi-VN" altLang="en-US" sz="2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Thép Mới</a:t>
            </a:r>
          </a:p>
        </p:txBody>
      </p:sp>
      <p:sp>
        <p:nvSpPr>
          <p:cNvPr id="4" name="Oval 3">
            <a:extLst>
              <a:ext uri="{FF2B5EF4-FFF2-40B4-BE49-F238E27FC236}">
                <a16:creationId xmlns:a16="http://schemas.microsoft.com/office/drawing/2014/main" xmlns="" id="{51F840FE-4042-42BC-AE07-363668E719AE}"/>
              </a:ext>
            </a:extLst>
          </p:cNvPr>
          <p:cNvSpPr/>
          <p:nvPr/>
        </p:nvSpPr>
        <p:spPr>
          <a:xfrm>
            <a:off x="562267" y="363915"/>
            <a:ext cx="419094" cy="4572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1</a:t>
            </a:r>
          </a:p>
        </p:txBody>
      </p:sp>
      <p:sp>
        <p:nvSpPr>
          <p:cNvPr id="5" name="Oval 4">
            <a:extLst>
              <a:ext uri="{FF2B5EF4-FFF2-40B4-BE49-F238E27FC236}">
                <a16:creationId xmlns:a16="http://schemas.microsoft.com/office/drawing/2014/main" xmlns="" id="{3D89CE5B-1723-4339-82F0-CD3C5BD4961F}"/>
              </a:ext>
            </a:extLst>
          </p:cNvPr>
          <p:cNvSpPr/>
          <p:nvPr/>
        </p:nvSpPr>
        <p:spPr>
          <a:xfrm>
            <a:off x="254001" y="1932112"/>
            <a:ext cx="471488" cy="4508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2</a:t>
            </a:r>
          </a:p>
        </p:txBody>
      </p:sp>
      <p:sp>
        <p:nvSpPr>
          <p:cNvPr id="6" name="Oval 5">
            <a:extLst>
              <a:ext uri="{FF2B5EF4-FFF2-40B4-BE49-F238E27FC236}">
                <a16:creationId xmlns:a16="http://schemas.microsoft.com/office/drawing/2014/main" xmlns="" id="{970FCD2B-D869-4C0B-B63B-30875407FA03}"/>
              </a:ext>
            </a:extLst>
          </p:cNvPr>
          <p:cNvSpPr/>
          <p:nvPr/>
        </p:nvSpPr>
        <p:spPr>
          <a:xfrm>
            <a:off x="340783" y="4765923"/>
            <a:ext cx="471488" cy="44926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2243933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thu 1">
            <a:extLst>
              <a:ext uri="{FF2B5EF4-FFF2-40B4-BE49-F238E27FC236}">
                <a16:creationId xmlns:a16="http://schemas.microsoft.com/office/drawing/2014/main" xmlns="" id="{95BFAFC0-F270-4029-8038-8086B50AEE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17" y="0"/>
            <a:ext cx="1229801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2387" name="WordArt 3">
            <a:extLst>
              <a:ext uri="{FF2B5EF4-FFF2-40B4-BE49-F238E27FC236}">
                <a16:creationId xmlns:a16="http://schemas.microsoft.com/office/drawing/2014/main" xmlns="" id="{E39AB1FE-A055-4B15-82AF-7CCB29CFCEB4}"/>
              </a:ext>
            </a:extLst>
          </p:cNvPr>
          <p:cNvSpPr>
            <a:spLocks noChangeArrowheads="1" noChangeShapeType="1" noTextEdit="1"/>
          </p:cNvSpPr>
          <p:nvPr/>
        </p:nvSpPr>
        <p:spPr bwMode="auto">
          <a:xfrm>
            <a:off x="3657600" y="1828800"/>
            <a:ext cx="5562600" cy="1981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eaLnBrk="0" fontAlgn="base" hangingPunct="0">
              <a:spcBef>
                <a:spcPct val="0"/>
              </a:spcBef>
              <a:spcAft>
                <a:spcPct val="0"/>
              </a:spcAft>
            </a:pP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Tìm</a:t>
            </a:r>
            <a:r>
              <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 </a:t>
            </a: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hiểu</a:t>
            </a:r>
            <a:r>
              <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 </a:t>
            </a: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bài</a:t>
            </a:r>
            <a:endPar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72386"/>
                                        </p:tgtEl>
                                        <p:attrNameLst>
                                          <p:attrName>style.visibility</p:attrName>
                                        </p:attrNameLst>
                                      </p:cBhvr>
                                      <p:to>
                                        <p:strVal val="visible"/>
                                      </p:to>
                                    </p:set>
                                    <p:animEffect transition="in" filter="circle(in)">
                                      <p:cBhvr>
                                        <p:cTn id="7" dur="2000"/>
                                        <p:tgtEl>
                                          <p:spTgt spid="27238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72387"/>
                                        </p:tgtEl>
                                        <p:attrNameLst>
                                          <p:attrName>style.visibility</p:attrName>
                                        </p:attrNameLst>
                                      </p:cBhvr>
                                      <p:to>
                                        <p:strVal val="visible"/>
                                      </p:to>
                                    </p:set>
                                    <p:animEffect transition="in" filter="circle(in)">
                                      <p:cBhvr>
                                        <p:cTn id="10" dur="2000"/>
                                        <p:tgtEl>
                                          <p:spTgt spid="272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_Văn_Bản 8">
            <a:extLst>
              <a:ext uri="{FF2B5EF4-FFF2-40B4-BE49-F238E27FC236}">
                <a16:creationId xmlns:a16="http://schemas.microsoft.com/office/drawing/2014/main" xmlns="" id="{7CE3E07E-72B8-45E0-9024-E089C4AE46E7}"/>
              </a:ext>
            </a:extLst>
          </p:cNvPr>
          <p:cNvSpPr txBox="1">
            <a:spLocks noChangeArrowheads="1"/>
          </p:cNvSpPr>
          <p:nvPr/>
        </p:nvSpPr>
        <p:spPr bwMode="auto">
          <a:xfrm>
            <a:off x="304800" y="74474"/>
            <a:ext cx="11887200" cy="707886"/>
          </a:xfrm>
          <a:prstGeom prst="rect">
            <a:avLst/>
          </a:prstGeom>
          <a:noFill/>
          <a:ln w="9525">
            <a:noFill/>
            <a:miter lim="800000"/>
            <a:headEnd/>
            <a:tailEnd/>
          </a:ln>
        </p:spPr>
        <p:txBody>
          <a:bodyPr wrap="square">
            <a:spAutoFit/>
          </a:bodyPr>
          <a:lstStyle/>
          <a:p>
            <a:r>
              <a:rPr lang="en-US" sz="4000" b="1" dirty="0" err="1">
                <a:latin typeface="Times New Roman" panose="02020603050405020304" pitchFamily="18" charset="0"/>
                <a:cs typeface="Times New Roman" panose="02020603050405020304" pitchFamily="18" charset="0"/>
              </a:rPr>
              <a:t>Đọc</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thầm</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đoạn</a:t>
            </a:r>
            <a:r>
              <a:rPr lang="en-US" sz="4000" b="1" dirty="0">
                <a:latin typeface="Times New Roman" panose="02020603050405020304" pitchFamily="18" charset="0"/>
                <a:cs typeface="Times New Roman" panose="02020603050405020304" pitchFamily="18" charset="0"/>
              </a:rPr>
              <a:t> 1 </a:t>
            </a:r>
            <a:r>
              <a:rPr lang="en-US" sz="4000" b="1" dirty="0" err="1">
                <a:latin typeface="Times New Roman" panose="02020603050405020304" pitchFamily="18" charset="0"/>
                <a:cs typeface="Times New Roman" panose="02020603050405020304" pitchFamily="18" charset="0"/>
              </a:rPr>
              <a:t>và</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trả</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lời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các</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hỏi</a:t>
            </a:r>
            <a:r>
              <a:rPr lang="en-US" sz="4000" b="1"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xmlns="" id="{F33DE089-DA84-48CC-93C0-FFB2BC1ECCEC}"/>
              </a:ext>
            </a:extLst>
          </p:cNvPr>
          <p:cNvSpPr txBox="1"/>
          <p:nvPr/>
        </p:nvSpPr>
        <p:spPr>
          <a:xfrm>
            <a:off x="304800" y="782360"/>
            <a:ext cx="11582400" cy="1692771"/>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p:txBody>
      </p:sp>
      <p:sp>
        <p:nvSpPr>
          <p:cNvPr id="8" name="TextBox 7">
            <a:extLst>
              <a:ext uri="{FF2B5EF4-FFF2-40B4-BE49-F238E27FC236}">
                <a16:creationId xmlns:a16="http://schemas.microsoft.com/office/drawing/2014/main" xmlns="" id="{5D97F3DA-938E-4855-B2DD-E5B5408ED5E2}"/>
              </a:ext>
            </a:extLst>
          </p:cNvPr>
          <p:cNvSpPr txBox="1"/>
          <p:nvPr/>
        </p:nvSpPr>
        <p:spPr>
          <a:xfrm>
            <a:off x="304800" y="2675185"/>
            <a:ext cx="11887200" cy="584775"/>
          </a:xfrm>
          <a:prstGeom prst="rect">
            <a:avLst/>
          </a:prstGeom>
          <a:noFill/>
        </p:spPr>
        <p:txBody>
          <a:bodyPr wrap="square">
            <a:spAutoFit/>
          </a:bodyPr>
          <a:lstStyle/>
          <a:p>
            <a:r>
              <a:rPr lang="en-US" altLang="en-US" sz="3200" b="1" dirty="0">
                <a:solidFill>
                  <a:srgbClr val="FF0000"/>
                </a:solidFill>
                <a:latin typeface="Times New Roman" panose="02020603050405020304" pitchFamily="18" charset="0"/>
              </a:rPr>
              <a:t>Anh </a:t>
            </a:r>
            <a:r>
              <a:rPr lang="en-US" altLang="en-US" sz="3200" b="1" dirty="0" err="1">
                <a:solidFill>
                  <a:srgbClr val="FF0000"/>
                </a:solidFill>
                <a:latin typeface="Times New Roman" panose="02020603050405020304" pitchFamily="18" charset="0"/>
              </a:rPr>
              <a:t>chiến</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sĩ</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nghĩ</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tới</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trung</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thu</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và</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các</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em</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nhỏ</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vào</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thời</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điểm</a:t>
            </a:r>
            <a:r>
              <a:rPr lang="en-US" altLang="en-US" sz="3200" b="1" dirty="0">
                <a:solidFill>
                  <a:srgbClr val="FF0000"/>
                </a:solidFill>
                <a:latin typeface="Times New Roman" panose="02020603050405020304" pitchFamily="18" charset="0"/>
              </a:rPr>
              <a:t> </a:t>
            </a:r>
            <a:r>
              <a:rPr lang="en-US" altLang="en-US" sz="3200" b="1" dirty="0" err="1">
                <a:solidFill>
                  <a:srgbClr val="FF0000"/>
                </a:solidFill>
                <a:latin typeface="Times New Roman" panose="02020603050405020304" pitchFamily="18" charset="0"/>
              </a:rPr>
              <a:t>nào</a:t>
            </a:r>
            <a:r>
              <a:rPr lang="en-US" altLang="en-US" sz="3200" b="1" dirty="0">
                <a:solidFill>
                  <a:srgbClr val="FF0000"/>
                </a:solidFill>
                <a:latin typeface="Times New Roman" panose="02020603050405020304" pitchFamily="18" charset="0"/>
              </a:rPr>
              <a:t>?</a:t>
            </a:r>
            <a:endParaRPr lang="en-US" sz="3200" dirty="0">
              <a:solidFill>
                <a:srgbClr val="FF0000"/>
              </a:solidFill>
            </a:endParaRPr>
          </a:p>
        </p:txBody>
      </p:sp>
      <p:sp>
        <p:nvSpPr>
          <p:cNvPr id="12" name="TextBox 11">
            <a:extLst>
              <a:ext uri="{FF2B5EF4-FFF2-40B4-BE49-F238E27FC236}">
                <a16:creationId xmlns:a16="http://schemas.microsoft.com/office/drawing/2014/main" xmlns="" id="{6B71BA21-7F93-4268-BBEB-6D64127BD681}"/>
              </a:ext>
            </a:extLst>
          </p:cNvPr>
          <p:cNvSpPr txBox="1"/>
          <p:nvPr/>
        </p:nvSpPr>
        <p:spPr>
          <a:xfrm>
            <a:off x="304800" y="3121461"/>
            <a:ext cx="11396869" cy="1077218"/>
          </a:xfrm>
          <a:prstGeom prst="rect">
            <a:avLst/>
          </a:prstGeom>
          <a:noFill/>
        </p:spPr>
        <p:txBody>
          <a:bodyPr wrap="square">
            <a:spAutoFit/>
          </a:bodyPr>
          <a:lstStyle/>
          <a:p>
            <a:pPr eaLnBrk="1" hangingPunct="1"/>
            <a:r>
              <a:rPr lang="en-US" altLang="en-US" sz="3200" b="1" dirty="0" err="1">
                <a:solidFill>
                  <a:srgbClr val="0000FF"/>
                </a:solidFill>
                <a:latin typeface="Times New Roman" panose="02020603050405020304" pitchFamily="18" charset="0"/>
              </a:rPr>
              <a:t>Vào</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thời</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điểm</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anh</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đứng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gác</a:t>
            </a:r>
            <a:r>
              <a:rPr lang="en-US" altLang="en-US" sz="3200" b="1" dirty="0">
                <a:solidFill>
                  <a:srgbClr val="0000FF"/>
                </a:solidFill>
                <a:latin typeface="Times New Roman" panose="02020603050405020304" pitchFamily="18" charset="0"/>
              </a:rPr>
              <a:t> ở </a:t>
            </a:r>
            <a:r>
              <a:rPr lang="en-US" altLang="en-US" sz="3200" b="1" dirty="0" err="1">
                <a:solidFill>
                  <a:srgbClr val="0000FF"/>
                </a:solidFill>
                <a:latin typeface="Times New Roman" panose="02020603050405020304" pitchFamily="18" charset="0"/>
              </a:rPr>
              <a:t>trại</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trong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đêm</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trăng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trung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thu</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độc</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lập</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đầu</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tiên</a:t>
            </a:r>
            <a:r>
              <a:rPr lang="en-US" altLang="en-US" sz="3200" b="1" dirty="0">
                <a:solidFill>
                  <a:srgbClr val="0000FF"/>
                </a:solidFill>
                <a:latin typeface="Times New Roman" panose="02020603050405020304" pitchFamily="18" charset="0"/>
              </a:rPr>
              <a:t>.</a:t>
            </a:r>
            <a:endParaRPr lang="en-US" altLang="en-US" sz="3200" b="1" i="1" dirty="0">
              <a:solidFill>
                <a:srgbClr val="0000FF"/>
              </a:solidFill>
              <a:latin typeface="Times New Roman" panose="02020603050405020304" pitchFamily="18" charset="0"/>
            </a:endParaRPr>
          </a:p>
        </p:txBody>
      </p:sp>
      <p:sp>
        <p:nvSpPr>
          <p:cNvPr id="13" name="TextBox 12">
            <a:extLst>
              <a:ext uri="{FF2B5EF4-FFF2-40B4-BE49-F238E27FC236}">
                <a16:creationId xmlns:a16="http://schemas.microsoft.com/office/drawing/2014/main" xmlns="" id="{C11A0BA4-64ED-4F4F-B87D-267E6516528A}"/>
              </a:ext>
            </a:extLst>
          </p:cNvPr>
          <p:cNvSpPr txBox="1"/>
          <p:nvPr/>
        </p:nvSpPr>
        <p:spPr>
          <a:xfrm>
            <a:off x="304800" y="4178869"/>
            <a:ext cx="11887200" cy="584775"/>
          </a:xfrm>
          <a:prstGeom prst="rect">
            <a:avLst/>
          </a:prstGeom>
          <a:noFill/>
        </p:spPr>
        <p:txBody>
          <a:bodyPr wrap="square">
            <a:spAutoFit/>
          </a:bodyPr>
          <a:lstStyle/>
          <a:p>
            <a:r>
              <a:rPr lang="en-US" sz="3200" b="1" dirty="0" err="1">
                <a:solidFill>
                  <a:srgbClr val="FF0000"/>
                </a:solidFill>
                <a:latin typeface="Times New Roman" panose="02020603050405020304" pitchFamily="18" charset="0"/>
                <a:cs typeface="Times New Roman" panose="02020603050405020304" pitchFamily="18" charset="0"/>
              </a:rPr>
              <a:t>Đối</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với</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thiếu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nhi</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Tết</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trung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có</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gì</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vui</a:t>
            </a:r>
            <a:r>
              <a:rPr lang="en-US" sz="3200" b="1" dirty="0">
                <a:solidFill>
                  <a:srgbClr val="FF0000"/>
                </a:solidFill>
                <a:latin typeface="Times New Roman" panose="02020603050405020304" pitchFamily="18" charset="0"/>
                <a:cs typeface="Times New Roman" panose="02020603050405020304" pitchFamily="18" charset="0"/>
              </a:rPr>
              <a:t>? </a:t>
            </a:r>
          </a:p>
        </p:txBody>
      </p:sp>
      <p:sp>
        <p:nvSpPr>
          <p:cNvPr id="14" name="TextBox 13">
            <a:extLst>
              <a:ext uri="{FF2B5EF4-FFF2-40B4-BE49-F238E27FC236}">
                <a16:creationId xmlns:a16="http://schemas.microsoft.com/office/drawing/2014/main" xmlns="" id="{D25B85C4-2134-4BA9-BAA6-3F9A6BC999B5}"/>
              </a:ext>
            </a:extLst>
          </p:cNvPr>
          <p:cNvSpPr txBox="1"/>
          <p:nvPr/>
        </p:nvSpPr>
        <p:spPr>
          <a:xfrm>
            <a:off x="172278" y="4763644"/>
            <a:ext cx="11396869" cy="584775"/>
          </a:xfrm>
          <a:prstGeom prst="rect">
            <a:avLst/>
          </a:prstGeom>
          <a:noFill/>
        </p:spPr>
        <p:txBody>
          <a:bodyPr wrap="square">
            <a:spAutoFit/>
          </a:bodyPr>
          <a:lstStyle/>
          <a:p>
            <a:pPr eaLnBrk="1" hangingPunct="1"/>
            <a:r>
              <a:rPr lang="en-US" altLang="en-US" sz="3200" b="1" dirty="0" err="1">
                <a:solidFill>
                  <a:srgbClr val="0000FF"/>
                </a:solidFill>
                <a:latin typeface="Times New Roman" panose="02020603050405020304" pitchFamily="18" charset="0"/>
              </a:rPr>
              <a:t>Trung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thu</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là</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Tết</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thiếu</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nhi</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trẻ</a:t>
            </a:r>
            <a:r>
              <a:rPr lang="en-US" altLang="en-US" sz="3200" b="1" dirty="0">
                <a:solidFill>
                  <a:srgbClr val="0000FF"/>
                </a:solidFill>
                <a:latin typeface="Times New Roman" panose="02020603050405020304" pitchFamily="18" charset="0"/>
              </a:rPr>
              <a:t> con </a:t>
            </a:r>
            <a:r>
              <a:rPr lang="en-US" altLang="en-US" sz="3200" b="1" dirty="0" err="1">
                <a:solidFill>
                  <a:srgbClr val="0000FF"/>
                </a:solidFill>
                <a:latin typeface="Times New Roman" panose="02020603050405020304" pitchFamily="18" charset="0"/>
              </a:rPr>
              <a:t>cùng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rước</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đèn</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phá</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cỗ</a:t>
            </a:r>
            <a:r>
              <a:rPr lang="en-US" altLang="en-US" sz="3200" b="1" dirty="0">
                <a:solidFill>
                  <a:srgbClr val="0000FF"/>
                </a:solidFill>
                <a:latin typeface="Times New Roman" panose="02020603050405020304" pitchFamily="18" charset="0"/>
              </a:rPr>
              <a:t>.</a:t>
            </a:r>
            <a:endParaRPr lang="en-US" altLang="en-US" sz="3200" b="1" i="1" dirty="0">
              <a:solidFill>
                <a:srgbClr val="0000FF"/>
              </a:solidFill>
              <a:latin typeface="Times New Roman" panose="02020603050405020304" pitchFamily="18" charset="0"/>
            </a:endParaRPr>
          </a:p>
        </p:txBody>
      </p:sp>
      <p:sp>
        <p:nvSpPr>
          <p:cNvPr id="15" name="TextBox 14">
            <a:extLst>
              <a:ext uri="{FF2B5EF4-FFF2-40B4-BE49-F238E27FC236}">
                <a16:creationId xmlns:a16="http://schemas.microsoft.com/office/drawing/2014/main" xmlns="" id="{54B197DC-77D1-4927-A2AD-2CF816AE71FB}"/>
              </a:ext>
            </a:extLst>
          </p:cNvPr>
          <p:cNvSpPr txBox="1"/>
          <p:nvPr/>
        </p:nvSpPr>
        <p:spPr>
          <a:xfrm>
            <a:off x="304800" y="5286865"/>
            <a:ext cx="11887200" cy="584775"/>
          </a:xfrm>
          <a:prstGeom prst="rect">
            <a:avLst/>
          </a:prstGeom>
          <a:noFill/>
        </p:spPr>
        <p:txBody>
          <a:bodyPr wrap="square">
            <a:spAutoFit/>
          </a:bodyPr>
          <a:lstStyle/>
          <a:p>
            <a:r>
              <a:rPr lang="en-US" sz="3200" b="1" dirty="0" err="1">
                <a:solidFill>
                  <a:srgbClr val="FF0000"/>
                </a:solidFill>
                <a:latin typeface="Times New Roman" panose="02020603050405020304" pitchFamily="18" charset="0"/>
                <a:cs typeface="Times New Roman" panose="02020603050405020304" pitchFamily="18" charset="0"/>
              </a:rPr>
              <a:t>Đứng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gác</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trong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đêm</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trung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anh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chiến</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sĩ</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nghĩ</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đến</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điều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gì</a:t>
            </a:r>
            <a:r>
              <a:rPr lang="en-US" sz="3200" b="1" dirty="0">
                <a:solidFill>
                  <a:srgbClr val="FF0000"/>
                </a:solidFill>
                <a:latin typeface="Times New Roman" panose="02020603050405020304" pitchFamily="18" charset="0"/>
                <a:cs typeface="Times New Roman" panose="02020603050405020304" pitchFamily="18" charset="0"/>
              </a:rPr>
              <a:t>? </a:t>
            </a:r>
          </a:p>
        </p:txBody>
      </p:sp>
      <p:sp>
        <p:nvSpPr>
          <p:cNvPr id="16" name="TextBox 15">
            <a:extLst>
              <a:ext uri="{FF2B5EF4-FFF2-40B4-BE49-F238E27FC236}">
                <a16:creationId xmlns:a16="http://schemas.microsoft.com/office/drawing/2014/main" xmlns="" id="{776738AF-FBC3-4B69-B20A-75BE7B0B4333}"/>
              </a:ext>
            </a:extLst>
          </p:cNvPr>
          <p:cNvSpPr txBox="1"/>
          <p:nvPr/>
        </p:nvSpPr>
        <p:spPr>
          <a:xfrm>
            <a:off x="172278" y="5871640"/>
            <a:ext cx="11396869" cy="584775"/>
          </a:xfrm>
          <a:prstGeom prst="rect">
            <a:avLst/>
          </a:prstGeom>
          <a:noFill/>
        </p:spPr>
        <p:txBody>
          <a:bodyPr wrap="square">
            <a:spAutoFit/>
          </a:bodyPr>
          <a:lstStyle/>
          <a:p>
            <a:pPr eaLnBrk="1" hangingPunct="1"/>
            <a:r>
              <a:rPr lang="en-US" altLang="en-US" sz="3200" b="1" dirty="0">
                <a:solidFill>
                  <a:srgbClr val="0000FF"/>
                </a:solidFill>
                <a:latin typeface="Times New Roman" panose="02020603050405020304" pitchFamily="18" charset="0"/>
              </a:rPr>
              <a:t>Anh </a:t>
            </a:r>
            <a:r>
              <a:rPr lang="en-US" altLang="en-US" sz="3200" b="1" dirty="0" err="1">
                <a:solidFill>
                  <a:srgbClr val="0000FF"/>
                </a:solidFill>
                <a:latin typeface="Times New Roman" panose="02020603050405020304" pitchFamily="18" charset="0"/>
              </a:rPr>
              <a:t>nghĩ</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tới</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các</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em</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nhỏ</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và</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tương</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lai</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của</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các</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em</a:t>
            </a:r>
            <a:r>
              <a:rPr lang="en-US" altLang="en-US" sz="3200" b="1" dirty="0">
                <a:solidFill>
                  <a:srgbClr val="0000FF"/>
                </a:solidFill>
                <a:latin typeface="Times New Roman" panose="02020603050405020304" pitchFamily="18" charset="0"/>
              </a:rPr>
              <a:t> </a:t>
            </a:r>
            <a:r>
              <a:rPr lang="en-US" altLang="en-US" sz="3200" b="1" dirty="0" err="1">
                <a:solidFill>
                  <a:srgbClr val="0000FF"/>
                </a:solidFill>
                <a:latin typeface="Times New Roman" panose="02020603050405020304" pitchFamily="18" charset="0"/>
              </a:rPr>
              <a:t>nhỏ</a:t>
            </a:r>
            <a:r>
              <a:rPr lang="en-US" altLang="en-US" sz="3200" b="1" dirty="0">
                <a:solidFill>
                  <a:srgbClr val="0000FF"/>
                </a:solidFill>
                <a:latin typeface="Times New Roman" panose="02020603050405020304" pitchFamily="18" charset="0"/>
              </a:rPr>
              <a:t>. </a:t>
            </a:r>
          </a:p>
        </p:txBody>
      </p:sp>
    </p:spTree>
    <p:extLst>
      <p:ext uri="{BB962C8B-B14F-4D97-AF65-F5344CB8AC3E}">
        <p14:creationId xmlns:p14="http://schemas.microsoft.com/office/powerpoint/2010/main" val="3568869318"/>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_Văn_Bản 8">
            <a:extLst>
              <a:ext uri="{FF2B5EF4-FFF2-40B4-BE49-F238E27FC236}">
                <a16:creationId xmlns:a16="http://schemas.microsoft.com/office/drawing/2014/main" xmlns="" id="{7CE3E07E-72B8-45E0-9024-E089C4AE46E7}"/>
              </a:ext>
            </a:extLst>
          </p:cNvPr>
          <p:cNvSpPr txBox="1">
            <a:spLocks noChangeArrowheads="1"/>
          </p:cNvSpPr>
          <p:nvPr/>
        </p:nvSpPr>
        <p:spPr bwMode="auto">
          <a:xfrm>
            <a:off x="304800" y="74474"/>
            <a:ext cx="11887200"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Đọc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thầm</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đoạn</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và</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trả</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lời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các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câu</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hỏi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p>
        </p:txBody>
      </p:sp>
      <p:sp>
        <p:nvSpPr>
          <p:cNvPr id="6" name="TextBox 5">
            <a:extLst>
              <a:ext uri="{FF2B5EF4-FFF2-40B4-BE49-F238E27FC236}">
                <a16:creationId xmlns:a16="http://schemas.microsoft.com/office/drawing/2014/main" xmlns="" id="{F33DE089-DA84-48CC-93C0-FFB2BC1ECCEC}"/>
              </a:ext>
            </a:extLst>
          </p:cNvPr>
          <p:cNvSpPr txBox="1"/>
          <p:nvPr/>
        </p:nvSpPr>
        <p:spPr>
          <a:xfrm>
            <a:off x="304800" y="782360"/>
            <a:ext cx="11582400" cy="1692771"/>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Đêm nay anh đứng gác ở trại. Trăng ngàn và gió núi bao la khiến lòng anh man mác nghĩ tới trung thu và nghĩ tới các em. Trăng đêm nay soi sáng xuống nước Việt Nam độc lập yêu quý của các em. Trăng sáng mùa thu vằng vặc chiếu khắp thành phố, làng mạc, núi rừng, nơi quê hương thân thiết của các em...</a:t>
            </a:r>
          </a:p>
        </p:txBody>
      </p:sp>
      <p:sp>
        <p:nvSpPr>
          <p:cNvPr id="8" name="TextBox 7">
            <a:extLst>
              <a:ext uri="{FF2B5EF4-FFF2-40B4-BE49-F238E27FC236}">
                <a16:creationId xmlns:a16="http://schemas.microsoft.com/office/drawing/2014/main" xmlns="" id="{5D97F3DA-938E-4855-B2DD-E5B5408ED5E2}"/>
              </a:ext>
            </a:extLst>
          </p:cNvPr>
          <p:cNvSpPr txBox="1"/>
          <p:nvPr/>
        </p:nvSpPr>
        <p:spPr>
          <a:xfrm>
            <a:off x="304800" y="2675185"/>
            <a:ext cx="118872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Trăng</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trung</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thu</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độc</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lập</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có</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gì</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3200" b="1" u="none" strike="noStrike" kern="120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đẹp</a:t>
            </a:r>
            <a:r>
              <a:rPr kumimoji="0" lang="en-US" sz="3200" b="1" u="none" strike="noStrike" kern="120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a:t>
            </a:r>
            <a:endParaRPr kumimoji="0" lang="en-US" sz="3200" b="1"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xmlns="" id="{388A14E8-A62E-4415-8516-0F0DB50910E0}"/>
              </a:ext>
            </a:extLst>
          </p:cNvPr>
          <p:cNvSpPr txBox="1"/>
          <p:nvPr/>
        </p:nvSpPr>
        <p:spPr>
          <a:xfrm>
            <a:off x="402608" y="3183017"/>
            <a:ext cx="11789392" cy="954107"/>
          </a:xfrm>
          <a:prstGeom prst="rect">
            <a:avLst/>
          </a:prstGeom>
          <a:noFill/>
        </p:spPr>
        <p:txBody>
          <a:bodyPr wrap="square">
            <a:spAutoFit/>
          </a:bodyPr>
          <a:lstStyle/>
          <a:p>
            <a:pPr algn="just" eaLnBrk="1" hangingPunct="1"/>
            <a:r>
              <a:rPr lang="en-US" altLang="en-US" sz="2800" b="1" dirty="0" err="1">
                <a:solidFill>
                  <a:srgbClr val="0000FF"/>
                </a:solidFill>
                <a:latin typeface="Times New Roman" panose="02020603050405020304" pitchFamily="18" charset="0"/>
              </a:rPr>
              <a:t>Trăng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ngàn</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và</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gió</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núi</a:t>
            </a:r>
            <a:r>
              <a:rPr lang="en-US" altLang="en-US" sz="2800" b="1" dirty="0">
                <a:solidFill>
                  <a:srgbClr val="0000FF"/>
                </a:solidFill>
                <a:latin typeface="Times New Roman" panose="02020603050405020304" pitchFamily="18" charset="0"/>
              </a:rPr>
              <a:t> bao la;  </a:t>
            </a:r>
            <a:r>
              <a:rPr lang="en-US" altLang="en-US" sz="2800" b="1" dirty="0" err="1">
                <a:solidFill>
                  <a:srgbClr val="0000FF"/>
                </a:solidFill>
                <a:latin typeface="Times New Roman" panose="02020603050405020304" pitchFamily="18" charset="0"/>
              </a:rPr>
              <a:t>trăng</a:t>
            </a:r>
            <a:r>
              <a:rPr lang="en-US" altLang="en-US" sz="2800" b="1" dirty="0">
                <a:solidFill>
                  <a:srgbClr val="0000FF"/>
                </a:solidFill>
                <a:latin typeface="Times New Roman" panose="02020603050405020304" pitchFamily="18" charset="0"/>
              </a:rPr>
              <a:t> soi </a:t>
            </a:r>
            <a:r>
              <a:rPr lang="en-US" altLang="en-US" sz="2800" b="1" dirty="0" err="1">
                <a:solidFill>
                  <a:srgbClr val="0000FF"/>
                </a:solidFill>
                <a:latin typeface="Times New Roman" panose="02020603050405020304" pitchFamily="18" charset="0"/>
              </a:rPr>
              <a:t>sáng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xuống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nước</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Việt</a:t>
            </a:r>
            <a:r>
              <a:rPr lang="en-US" altLang="en-US" sz="2800" b="1" dirty="0">
                <a:solidFill>
                  <a:srgbClr val="0000FF"/>
                </a:solidFill>
                <a:latin typeface="Times New Roman" panose="02020603050405020304" pitchFamily="18" charset="0"/>
              </a:rPr>
              <a:t> Nam </a:t>
            </a:r>
            <a:r>
              <a:rPr lang="en-US" altLang="en-US" sz="2800" b="1" dirty="0" err="1">
                <a:solidFill>
                  <a:srgbClr val="0000FF"/>
                </a:solidFill>
                <a:latin typeface="Times New Roman" panose="02020603050405020304" pitchFamily="18" charset="0"/>
              </a:rPr>
              <a:t>độc</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lập</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trăng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vằng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vặc</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chiếu</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khắp</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các</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thành</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phố</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làng</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mạc</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núi</a:t>
            </a:r>
            <a:r>
              <a:rPr lang="en-US" altLang="en-US" sz="2800" b="1" dirty="0">
                <a:solidFill>
                  <a:srgbClr val="0000FF"/>
                </a:solidFill>
                <a:latin typeface="Times New Roman" panose="02020603050405020304" pitchFamily="18" charset="0"/>
              </a:rPr>
              <a:t> </a:t>
            </a:r>
            <a:r>
              <a:rPr lang="en-US" altLang="en-US" sz="2800" b="1" dirty="0" err="1">
                <a:solidFill>
                  <a:srgbClr val="0000FF"/>
                </a:solidFill>
                <a:latin typeface="Times New Roman" panose="02020603050405020304" pitchFamily="18" charset="0"/>
              </a:rPr>
              <a:t>rừng</a:t>
            </a:r>
            <a:r>
              <a:rPr lang="en-US" altLang="en-US" sz="2800" b="1" dirty="0">
                <a:solidFill>
                  <a:srgbClr val="0000FF"/>
                </a:solidFill>
                <a:latin typeface="Times New Roman" panose="02020603050405020304" pitchFamily="18" charset="0"/>
              </a:rPr>
              <a:t>...</a:t>
            </a:r>
            <a:endParaRPr lang="en-US" altLang="en-US" sz="2800" b="1" i="1" dirty="0">
              <a:solidFill>
                <a:srgbClr val="0000FF"/>
              </a:solidFill>
              <a:latin typeface="Times New Roman" panose="02020603050405020304" pitchFamily="18" charset="0"/>
            </a:endParaRPr>
          </a:p>
        </p:txBody>
      </p:sp>
      <p:sp>
        <p:nvSpPr>
          <p:cNvPr id="18" name="Rectangle 17">
            <a:extLst>
              <a:ext uri="{FF2B5EF4-FFF2-40B4-BE49-F238E27FC236}">
                <a16:creationId xmlns:a16="http://schemas.microsoft.com/office/drawing/2014/main" xmlns="" id="{338F31FC-4792-4390-9059-43910CAF84A6}"/>
              </a:ext>
            </a:extLst>
          </p:cNvPr>
          <p:cNvSpPr/>
          <p:nvPr/>
        </p:nvSpPr>
        <p:spPr>
          <a:xfrm>
            <a:off x="353704" y="4644956"/>
            <a:ext cx="11484592" cy="1323439"/>
          </a:xfrm>
          <a:prstGeom prst="rect">
            <a:avLst/>
          </a:prstGeom>
          <a:solidFill>
            <a:srgbClr val="FFFF00"/>
          </a:solidFill>
        </p:spPr>
        <p:txBody>
          <a:bodyPr wrap="square">
            <a:spAutoFit/>
          </a:bodyPr>
          <a:lstStyle/>
          <a:p>
            <a:pPr algn="just">
              <a:spcBef>
                <a:spcPct val="0"/>
              </a:spcBef>
              <a:buFontTx/>
              <a:buNone/>
            </a:pPr>
            <a:r>
              <a:rPr lang="en-US" altLang="en-US" sz="3600" b="1" dirty="0" err="1">
                <a:solidFill>
                  <a:srgbClr val="C00000"/>
                </a:solidFill>
                <a:latin typeface="Times New Roman" panose="02020603050405020304" pitchFamily="18" charset="0"/>
                <a:cs typeface="Times New Roman" panose="02020603050405020304" pitchFamily="18" charset="0"/>
              </a:rPr>
              <a:t>Đoạn</a:t>
            </a:r>
            <a:r>
              <a:rPr lang="en-US" altLang="en-US" sz="3600" b="1" dirty="0">
                <a:solidFill>
                  <a:srgbClr val="C00000"/>
                </a:solidFill>
                <a:latin typeface="Times New Roman" panose="02020603050405020304" pitchFamily="18" charset="0"/>
                <a:cs typeface="Times New Roman" panose="02020603050405020304" pitchFamily="18" charset="0"/>
              </a:rPr>
              <a:t> 1: </a:t>
            </a:r>
            <a:r>
              <a:rPr lang="en-US" altLang="en-US" sz="4000" b="1" dirty="0" err="1">
                <a:latin typeface="Times New Roman" panose="02020603050405020304" pitchFamily="18" charset="0"/>
                <a:cs typeface="Times New Roman" panose="02020603050405020304" pitchFamily="18" charset="0"/>
              </a:rPr>
              <a:t>Vẻ</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đẹp</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của</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đêm</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Trung</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thu</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đầu</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tiên</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sau</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khi</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nước</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nhà</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giành</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được</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độc</a:t>
            </a:r>
            <a:r>
              <a:rPr lang="en-US" altLang="en-US" sz="4000" b="1" dirty="0">
                <a:latin typeface="Times New Roman" panose="02020603050405020304" pitchFamily="18" charset="0"/>
                <a:cs typeface="Times New Roman" panose="02020603050405020304" pitchFamily="18" charset="0"/>
              </a:rPr>
              <a:t> </a:t>
            </a:r>
            <a:r>
              <a:rPr lang="en-US" altLang="en-US" sz="4000" b="1" dirty="0" err="1">
                <a:latin typeface="Times New Roman" panose="02020603050405020304" pitchFamily="18" charset="0"/>
                <a:cs typeface="Times New Roman" panose="02020603050405020304" pitchFamily="18" charset="0"/>
              </a:rPr>
              <a:t>lập</a:t>
            </a:r>
            <a:r>
              <a:rPr lang="en-US" altLang="en-US" sz="4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2031790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_Văn_Bản 8">
            <a:extLst>
              <a:ext uri="{FF2B5EF4-FFF2-40B4-BE49-F238E27FC236}">
                <a16:creationId xmlns:a16="http://schemas.microsoft.com/office/drawing/2014/main" xmlns="" id="{369534DC-556F-47C6-AE28-B59080732EEB}"/>
              </a:ext>
            </a:extLst>
          </p:cNvPr>
          <p:cNvSpPr txBox="1">
            <a:spLocks noChangeArrowheads="1"/>
          </p:cNvSpPr>
          <p:nvPr/>
        </p:nvSpPr>
        <p:spPr bwMode="auto">
          <a:xfrm>
            <a:off x="304800" y="74474"/>
            <a:ext cx="11887200"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Đọc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thầm</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đoạn</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2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và</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trả</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lời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các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câu</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hỏi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p>
        </p:txBody>
      </p:sp>
      <p:sp>
        <p:nvSpPr>
          <p:cNvPr id="6" name="TextBox 5">
            <a:extLst>
              <a:ext uri="{FF2B5EF4-FFF2-40B4-BE49-F238E27FC236}">
                <a16:creationId xmlns:a16="http://schemas.microsoft.com/office/drawing/2014/main" xmlns="" id="{C5F9D255-B632-4274-8E8B-DF2AB97F6B18}"/>
              </a:ext>
            </a:extLst>
          </p:cNvPr>
          <p:cNvSpPr txBox="1"/>
          <p:nvPr/>
        </p:nvSpPr>
        <p:spPr>
          <a:xfrm>
            <a:off x="508378" y="843677"/>
            <a:ext cx="11501651" cy="2308324"/>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Anh nhìn trăng và nghĩ tới ngày mai...</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vi-VN"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Ngày mai, các em có quyền mơ tưởng một cuộc sống tươi đẹp vô cùng. Mươi mười lăm năm nữa thôi, các em sẽ thấy cũng dưới ánh trăng này, dòng thác nước đổ xuống làm chạy máy phát điện; ở giữa biển rộng, cờ đỏ sao vàng phấp phới bay trên những con tàu lớn. Trăng của các em sẽ soi sáng những ống khói nhà máy chi chít, cao thẳm, rải trên đồng lúa bát ngát vàng thơm, cùng với nông trường to lớn, vui tươi. </a:t>
            </a:r>
          </a:p>
        </p:txBody>
      </p:sp>
      <p:sp>
        <p:nvSpPr>
          <p:cNvPr id="8" name="TextBox 7">
            <a:extLst>
              <a:ext uri="{FF2B5EF4-FFF2-40B4-BE49-F238E27FC236}">
                <a16:creationId xmlns:a16="http://schemas.microsoft.com/office/drawing/2014/main" xmlns="" id="{0B5439B4-0BF5-431F-893B-5B6AF8A15B9A}"/>
              </a:ext>
            </a:extLst>
          </p:cNvPr>
          <p:cNvSpPr txBox="1"/>
          <p:nvPr/>
        </p:nvSpPr>
        <p:spPr>
          <a:xfrm>
            <a:off x="304801" y="3105834"/>
            <a:ext cx="11705228" cy="954107"/>
          </a:xfrm>
          <a:prstGeom prst="rect">
            <a:avLst/>
          </a:prstGeom>
          <a:noFill/>
        </p:spPr>
        <p:txBody>
          <a:bodyPr wrap="square">
            <a:spAutoFit/>
          </a:bodyPr>
          <a:lstStyle/>
          <a:p>
            <a:r>
              <a:rPr lang="en-US" altLang="en-US" sz="2800" b="1" dirty="0">
                <a:solidFill>
                  <a:srgbClr val="FF0000"/>
                </a:solidFill>
                <a:latin typeface="Times New Roman" panose="02020603050405020304" pitchFamily="18" charset="0"/>
              </a:rPr>
              <a:t>Anh </a:t>
            </a:r>
            <a:r>
              <a:rPr lang="en-US" altLang="en-US" sz="2800" b="1" dirty="0" err="1">
                <a:solidFill>
                  <a:srgbClr val="FF0000"/>
                </a:solidFill>
                <a:latin typeface="Times New Roman" panose="02020603050405020304" pitchFamily="18" charset="0"/>
              </a:rPr>
              <a:t>chiến</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sĩ</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tưởng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tượng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đất</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nước</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trong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những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đêm</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trăng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trong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tương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lai</a:t>
            </a:r>
            <a:r>
              <a:rPr lang="en-US" altLang="en-US" sz="2800" b="1" dirty="0">
                <a:solidFill>
                  <a:srgbClr val="FF0000"/>
                </a:solidFill>
                <a:latin typeface="Times New Roman" panose="02020603050405020304" pitchFamily="18" charset="0"/>
              </a:rPr>
              <a:t> ra </a:t>
            </a:r>
            <a:r>
              <a:rPr lang="en-US" altLang="en-US" sz="2800" b="1" dirty="0" err="1">
                <a:solidFill>
                  <a:srgbClr val="FF0000"/>
                </a:solidFill>
                <a:latin typeface="Times New Roman" panose="02020603050405020304" pitchFamily="18" charset="0"/>
              </a:rPr>
              <a:t>sao</a:t>
            </a:r>
            <a:r>
              <a:rPr lang="en-US" altLang="en-US" sz="2800" b="1" dirty="0">
                <a:solidFill>
                  <a:srgbClr val="FF0000"/>
                </a:solidFill>
                <a:latin typeface="Times New Roman" panose="02020603050405020304" pitchFamily="18" charset="0"/>
              </a:rPr>
              <a:t>?</a:t>
            </a:r>
            <a:endParaRPr lang="en-US" sz="2800" dirty="0">
              <a:solidFill>
                <a:srgbClr val="FF0000"/>
              </a:solidFill>
            </a:endParaRPr>
          </a:p>
        </p:txBody>
      </p:sp>
      <p:sp>
        <p:nvSpPr>
          <p:cNvPr id="10" name="TextBox 9">
            <a:extLst>
              <a:ext uri="{FF2B5EF4-FFF2-40B4-BE49-F238E27FC236}">
                <a16:creationId xmlns:a16="http://schemas.microsoft.com/office/drawing/2014/main" xmlns="" id="{555B452A-8ABF-4E64-B3FF-1B5134B7A83F}"/>
              </a:ext>
            </a:extLst>
          </p:cNvPr>
          <p:cNvSpPr txBox="1"/>
          <p:nvPr/>
        </p:nvSpPr>
        <p:spPr>
          <a:xfrm>
            <a:off x="243386" y="4059941"/>
            <a:ext cx="11705227" cy="1200329"/>
          </a:xfrm>
          <a:prstGeom prst="rect">
            <a:avLst/>
          </a:prstGeom>
          <a:noFill/>
        </p:spPr>
        <p:txBody>
          <a:bodyPr wrap="square">
            <a:spAutoFit/>
          </a:bodyPr>
          <a:lstStyle/>
          <a:p>
            <a:r>
              <a:rPr lang="vi-VN" sz="2400" b="1" dirty="0">
                <a:solidFill>
                  <a:srgbClr val="0070C0"/>
                </a:solidFill>
                <a:latin typeface="Times New Roman" panose="02020603050405020304" pitchFamily="18" charset="0"/>
                <a:cs typeface="Times New Roman" panose="02020603050405020304" pitchFamily="18" charset="0"/>
              </a:rPr>
              <a:t>Dưới ánh trăng, dòng thác nước</a:t>
            </a:r>
            <a:r>
              <a:rPr lang="en-US" sz="2400" b="1" dirty="0">
                <a:solidFill>
                  <a:srgbClr val="0070C0"/>
                </a:solidFill>
                <a:latin typeface="Times New Roman" panose="02020603050405020304" pitchFamily="18" charset="0"/>
                <a:cs typeface="Times New Roman" panose="02020603050405020304" pitchFamily="18" charset="0"/>
              </a:rPr>
              <a:t> </a:t>
            </a:r>
            <a:r>
              <a:rPr lang="vi-VN" sz="2400" b="1" dirty="0">
                <a:solidFill>
                  <a:srgbClr val="0070C0"/>
                </a:solidFill>
                <a:latin typeface="Times New Roman" panose="02020603050405020304" pitchFamily="18" charset="0"/>
                <a:cs typeface="Times New Roman" panose="02020603050405020304" pitchFamily="18" charset="0"/>
              </a:rPr>
              <a:t>đổ xuống làm chạy máy phát </a:t>
            </a:r>
            <a:r>
              <a:rPr lang="en-US" sz="2400" b="1" dirty="0">
                <a:solidFill>
                  <a:srgbClr val="0070C0"/>
                </a:solidFill>
                <a:latin typeface="Times New Roman" panose="02020603050405020304" pitchFamily="18" charset="0"/>
                <a:cs typeface="Times New Roman" panose="02020603050405020304" pitchFamily="18" charset="0"/>
              </a:rPr>
              <a:t> </a:t>
            </a:r>
            <a:r>
              <a:rPr lang="vi-VN" sz="2400" b="1" dirty="0">
                <a:solidFill>
                  <a:srgbClr val="0070C0"/>
                </a:solidFill>
                <a:latin typeface="Times New Roman" panose="02020603050405020304" pitchFamily="18" charset="0"/>
                <a:cs typeface="Times New Roman" panose="02020603050405020304" pitchFamily="18" charset="0"/>
              </a:rPr>
              <a:t>điện; giữa biển rộng, cờ đỏ sao</a:t>
            </a:r>
            <a:r>
              <a:rPr lang="en-US" sz="2400" b="1" dirty="0">
                <a:solidFill>
                  <a:srgbClr val="0070C0"/>
                </a:solidFill>
                <a:latin typeface="Times New Roman" panose="02020603050405020304" pitchFamily="18" charset="0"/>
                <a:cs typeface="Times New Roman" panose="02020603050405020304" pitchFamily="18" charset="0"/>
              </a:rPr>
              <a:t> </a:t>
            </a:r>
            <a:r>
              <a:rPr lang="vi-VN" sz="2400" b="1" dirty="0">
                <a:solidFill>
                  <a:srgbClr val="0070C0"/>
                </a:solidFill>
                <a:latin typeface="Times New Roman" panose="02020603050405020304" pitchFamily="18" charset="0"/>
                <a:cs typeface="Times New Roman" panose="02020603050405020304" pitchFamily="18" charset="0"/>
              </a:rPr>
              <a:t>vàng bay phấp phới trên những con tàu lớn; ống khói nhà máy chi chít, cao</a:t>
            </a:r>
            <a:r>
              <a:rPr lang="en-US" sz="2400" b="1" dirty="0">
                <a:solidFill>
                  <a:srgbClr val="0070C0"/>
                </a:solidFill>
                <a:latin typeface="Times New Roman" panose="02020603050405020304" pitchFamily="18" charset="0"/>
                <a:cs typeface="Times New Roman" panose="02020603050405020304" pitchFamily="18" charset="0"/>
              </a:rPr>
              <a:t> </a:t>
            </a:r>
            <a:r>
              <a:rPr lang="vi-VN" sz="2400" b="1" dirty="0">
                <a:solidFill>
                  <a:srgbClr val="0070C0"/>
                </a:solidFill>
                <a:latin typeface="Times New Roman" panose="02020603050405020304" pitchFamily="18" charset="0"/>
                <a:cs typeface="Times New Roman" panose="02020603050405020304" pitchFamily="18" charset="0"/>
              </a:rPr>
              <a:t>thẳm, rải trên đồng lúa bát ngát của những nông trường to lớn, vui tươi. </a:t>
            </a:r>
          </a:p>
        </p:txBody>
      </p:sp>
      <p:sp>
        <p:nvSpPr>
          <p:cNvPr id="12" name="TextBox 11">
            <a:extLst>
              <a:ext uri="{FF2B5EF4-FFF2-40B4-BE49-F238E27FC236}">
                <a16:creationId xmlns:a16="http://schemas.microsoft.com/office/drawing/2014/main" xmlns="" id="{403B39EC-2EDE-4F70-801B-96E779B3ABBF}"/>
              </a:ext>
            </a:extLst>
          </p:cNvPr>
          <p:cNvSpPr txBox="1"/>
          <p:nvPr/>
        </p:nvSpPr>
        <p:spPr>
          <a:xfrm>
            <a:off x="304800" y="5214103"/>
            <a:ext cx="11705226" cy="523220"/>
          </a:xfrm>
          <a:prstGeom prst="rect">
            <a:avLst/>
          </a:prstGeom>
          <a:noFill/>
        </p:spPr>
        <p:txBody>
          <a:bodyPr wrap="square">
            <a:spAutoFit/>
          </a:bodyPr>
          <a:lstStyle/>
          <a:p>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Vẻ</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đẹp</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trong</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tưởng</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tượng</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đó</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có</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gì</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khác</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so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với</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đêm</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Trung</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thu</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độc</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lập</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t>
            </a:r>
            <a:endParaRPr lang="en-US" dirty="0">
              <a:solidFill>
                <a:srgbClr val="FF0000"/>
              </a:solidFill>
            </a:endParaRPr>
          </a:p>
        </p:txBody>
      </p:sp>
      <p:sp>
        <p:nvSpPr>
          <p:cNvPr id="14" name="TextBox 13">
            <a:extLst>
              <a:ext uri="{FF2B5EF4-FFF2-40B4-BE49-F238E27FC236}">
                <a16:creationId xmlns:a16="http://schemas.microsoft.com/office/drawing/2014/main" xmlns="" id="{E3B67309-DC94-4103-9D10-EB1E2967DB43}"/>
              </a:ext>
            </a:extLst>
          </p:cNvPr>
          <p:cNvSpPr txBox="1"/>
          <p:nvPr/>
        </p:nvSpPr>
        <p:spPr>
          <a:xfrm>
            <a:off x="304800" y="5706545"/>
            <a:ext cx="11705225" cy="461665"/>
          </a:xfrm>
          <a:prstGeom prst="rect">
            <a:avLst/>
          </a:prstGeom>
          <a:noFill/>
        </p:spPr>
        <p:txBody>
          <a:bodyPr wrap="square">
            <a:spAutoFit/>
          </a:bodyPr>
          <a:lstStyle/>
          <a:p>
            <a:r>
              <a:rPr lang="en-US" altLang="en-US" sz="2400" b="1" dirty="0" err="1">
                <a:solidFill>
                  <a:srgbClr val="0000FF"/>
                </a:solidFill>
                <a:latin typeface="Times New Roman" panose="02020603050405020304" pitchFamily="18" charset="0"/>
                <a:cs typeface="Times New Roman" panose="02020603050405020304" pitchFamily="18" charset="0"/>
              </a:rPr>
              <a:t>Vẻ</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đẹp</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đó</a:t>
            </a:r>
            <a:r>
              <a:rPr lang="en-US" altLang="en-US" sz="2400" b="1" dirty="0">
                <a:solidFill>
                  <a:srgbClr val="0000FF"/>
                </a:solidFill>
                <a:latin typeface="Times New Roman" panose="02020603050405020304" pitchFamily="18" charset="0"/>
                <a:cs typeface="Times New Roman" panose="02020603050405020304" pitchFamily="18" charset="0"/>
              </a:rPr>
              <a:t> no </a:t>
            </a:r>
            <a:r>
              <a:rPr lang="en-US" altLang="en-US" sz="2400" b="1" dirty="0" err="1">
                <a:solidFill>
                  <a:srgbClr val="0000FF"/>
                </a:solidFill>
                <a:latin typeface="Times New Roman" panose="02020603050405020304" pitchFamily="18" charset="0"/>
                <a:cs typeface="Times New Roman" panose="02020603050405020304" pitchFamily="18" charset="0"/>
              </a:rPr>
              <a:t>ấm</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hiện</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đại</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hơn</a:t>
            </a:r>
            <a:r>
              <a:rPr lang="en-US" altLang="en-US" sz="2400" b="1" dirty="0">
                <a:solidFill>
                  <a:srgbClr val="0000FF"/>
                </a:solidFill>
                <a:latin typeface="Times New Roman" panose="02020603050405020304" pitchFamily="18" charset="0"/>
                <a:cs typeface="Times New Roman" panose="02020603050405020304" pitchFamily="18" charset="0"/>
              </a:rPr>
              <a:t> so </a:t>
            </a:r>
            <a:r>
              <a:rPr lang="en-US" altLang="en-US" sz="2400" b="1" dirty="0" err="1">
                <a:solidFill>
                  <a:srgbClr val="0000FF"/>
                </a:solidFill>
                <a:latin typeface="Times New Roman" panose="02020603050405020304" pitchFamily="18" charset="0"/>
                <a:cs typeface="Times New Roman" panose="02020603050405020304" pitchFamily="18" charset="0"/>
              </a:rPr>
              <a:t>với</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đêm</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trung</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thu</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độc</a:t>
            </a:r>
            <a:r>
              <a:rPr lang="en-US" altLang="en-US" sz="2400" b="1" dirty="0">
                <a:solidFill>
                  <a:srgbClr val="0000FF"/>
                </a:solidFill>
                <a:latin typeface="Times New Roman" panose="02020603050405020304" pitchFamily="18" charset="0"/>
                <a:cs typeface="Times New Roman" panose="02020603050405020304" pitchFamily="18" charset="0"/>
              </a:rPr>
              <a:t> </a:t>
            </a:r>
            <a:r>
              <a:rPr lang="en-US" altLang="en-US" sz="2400" b="1" dirty="0" err="1">
                <a:solidFill>
                  <a:srgbClr val="0000FF"/>
                </a:solidFill>
                <a:latin typeface="Times New Roman" panose="02020603050405020304" pitchFamily="18" charset="0"/>
                <a:cs typeface="Times New Roman" panose="02020603050405020304" pitchFamily="18" charset="0"/>
              </a:rPr>
              <a:t>lập</a:t>
            </a:r>
            <a:r>
              <a:rPr lang="en-US" altLang="en-US" sz="2400" b="1" dirty="0">
                <a:solidFill>
                  <a:srgbClr val="0000FF"/>
                </a:solidFill>
                <a:latin typeface="Times New Roman" panose="02020603050405020304" pitchFamily="18" charset="0"/>
                <a:cs typeface="Times New Roman" panose="02020603050405020304" pitchFamily="18" charset="0"/>
              </a:rPr>
              <a:t>.</a:t>
            </a:r>
            <a:endParaRPr lang="en-US" sz="2400" dirty="0"/>
          </a:p>
        </p:txBody>
      </p:sp>
      <p:sp>
        <p:nvSpPr>
          <p:cNvPr id="15" name="Rectangle 14">
            <a:extLst>
              <a:ext uri="{FF2B5EF4-FFF2-40B4-BE49-F238E27FC236}">
                <a16:creationId xmlns:a16="http://schemas.microsoft.com/office/drawing/2014/main" xmlns="" id="{327CC002-3533-4917-991C-F2746868E60A}"/>
              </a:ext>
            </a:extLst>
          </p:cNvPr>
          <p:cNvSpPr/>
          <p:nvPr/>
        </p:nvSpPr>
        <p:spPr>
          <a:xfrm>
            <a:off x="304799" y="5260270"/>
            <a:ext cx="11484592" cy="1200329"/>
          </a:xfrm>
          <a:prstGeom prst="rect">
            <a:avLst/>
          </a:prstGeom>
          <a:solidFill>
            <a:srgbClr val="FFFF00"/>
          </a:solidFill>
        </p:spPr>
        <p:txBody>
          <a:bodyPr wrap="square">
            <a:spAutoFit/>
          </a:bodyPr>
          <a:lstStyle/>
          <a:p>
            <a:pPr algn="just">
              <a:spcBef>
                <a:spcPct val="0"/>
              </a:spcBef>
              <a:buFontTx/>
              <a:buNone/>
            </a:pPr>
            <a:r>
              <a:rPr lang="en-US" altLang="en-US" sz="3600" b="1" dirty="0" err="1">
                <a:solidFill>
                  <a:srgbClr val="C00000"/>
                </a:solidFill>
                <a:latin typeface="Times New Roman" panose="02020603050405020304" pitchFamily="18" charset="0"/>
                <a:cs typeface="Times New Roman" panose="02020603050405020304" pitchFamily="18" charset="0"/>
              </a:rPr>
              <a:t>Đoạn</a:t>
            </a:r>
            <a:r>
              <a:rPr lang="en-US" altLang="en-US" sz="3600" b="1" dirty="0">
                <a:solidFill>
                  <a:srgbClr val="C00000"/>
                </a:solidFill>
                <a:latin typeface="Times New Roman" panose="02020603050405020304" pitchFamily="18" charset="0"/>
                <a:cs typeface="Times New Roman" panose="02020603050405020304" pitchFamily="18" charset="0"/>
              </a:rPr>
              <a:t> 2:</a:t>
            </a:r>
            <a:r>
              <a:rPr lang="en-US" altLang="en-US" sz="3600" b="1" dirty="0">
                <a:latin typeface="Times New Roman" panose="02020603050405020304" pitchFamily="18" charset="0"/>
                <a:cs typeface="Times New Roman" panose="02020603050405020304" pitchFamily="18" charset="0"/>
              </a:rPr>
              <a:t>Ước </a:t>
            </a:r>
            <a:r>
              <a:rPr lang="en-US" altLang="en-US" sz="3600" b="1" dirty="0" err="1">
                <a:latin typeface="Times New Roman" panose="02020603050405020304" pitchFamily="18" charset="0"/>
                <a:cs typeface="Times New Roman" panose="02020603050405020304" pitchFamily="18" charset="0"/>
              </a:rPr>
              <a:t>mơ</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của</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anh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chiến</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sĩ</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về</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cuộc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sống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tươi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đẹp</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trong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tương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lai</a:t>
            </a:r>
            <a:r>
              <a:rPr lang="en-US" altLang="en-US" sz="3600" b="1" dirty="0">
                <a:latin typeface="Times New Roman" panose="02020603050405020304" pitchFamily="18" charset="0"/>
                <a:cs typeface="Times New Roman" panose="02020603050405020304" pitchFamily="18" charset="0"/>
              </a:rPr>
              <a:t>. </a:t>
            </a:r>
            <a:endParaRPr lang="en-US" alt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727837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8E5DA6D-AF8F-40BB-9706-E30802DBBC42}"/>
              </a:ext>
            </a:extLst>
          </p:cNvPr>
          <p:cNvSpPr txBox="1"/>
          <p:nvPr/>
        </p:nvSpPr>
        <p:spPr>
          <a:xfrm>
            <a:off x="508378" y="2474893"/>
            <a:ext cx="10914797" cy="954107"/>
          </a:xfrm>
          <a:prstGeom prst="rect">
            <a:avLst/>
          </a:prstGeom>
          <a:noFill/>
        </p:spPr>
        <p:txBody>
          <a:bodyPr wrap="square">
            <a:spAutoFit/>
          </a:bodyPr>
          <a:lstStyle/>
          <a:p>
            <a:r>
              <a:rPr lang="en-US" altLang="en-US" sz="2800" b="1" dirty="0" err="1">
                <a:solidFill>
                  <a:srgbClr val="FF0000"/>
                </a:solidFill>
                <a:latin typeface="Times New Roman" panose="02020603050405020304" pitchFamily="18" charset="0"/>
              </a:rPr>
              <a:t>Cuộc</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sống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hiện</a:t>
            </a:r>
            <a:r>
              <a:rPr lang="en-US" altLang="en-US" sz="2800" b="1" dirty="0">
                <a:solidFill>
                  <a:srgbClr val="FF0000"/>
                </a:solidFill>
                <a:latin typeface="Times New Roman" panose="02020603050405020304" pitchFamily="18" charset="0"/>
              </a:rPr>
              <a:t> nay, </a:t>
            </a:r>
            <a:r>
              <a:rPr lang="en-US" altLang="en-US" sz="2800" b="1" dirty="0" err="1">
                <a:solidFill>
                  <a:srgbClr val="FF0000"/>
                </a:solidFill>
                <a:latin typeface="Times New Roman" panose="02020603050405020304" pitchFamily="18" charset="0"/>
              </a:rPr>
              <a:t>theo</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em</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có</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gì</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giống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với</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mong</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ước</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của</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anh</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chiến</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sĩ</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năm</a:t>
            </a:r>
            <a:r>
              <a:rPr lang="en-US" altLang="en-US" sz="2800" b="1" dirty="0">
                <a:solidFill>
                  <a:srgbClr val="FF0000"/>
                </a:solidFill>
                <a:latin typeface="Times New Roman" panose="02020603050405020304" pitchFamily="18" charset="0"/>
              </a:rPr>
              <a:t> </a:t>
            </a:r>
            <a:r>
              <a:rPr lang="en-US" altLang="en-US" sz="2800" b="1" dirty="0" err="1">
                <a:solidFill>
                  <a:srgbClr val="FF0000"/>
                </a:solidFill>
                <a:latin typeface="Times New Roman" panose="02020603050405020304" pitchFamily="18" charset="0"/>
              </a:rPr>
              <a:t>xưa</a:t>
            </a:r>
            <a:r>
              <a:rPr lang="en-US" altLang="en-US" sz="2800" b="1" dirty="0">
                <a:solidFill>
                  <a:srgbClr val="FF0000"/>
                </a:solidFill>
                <a:latin typeface="Times New Roman" panose="02020603050405020304" pitchFamily="18" charset="0"/>
              </a:rPr>
              <a:t>?</a:t>
            </a:r>
            <a:endParaRPr lang="en-US" sz="2800" dirty="0">
              <a:solidFill>
                <a:srgbClr val="FF0000"/>
              </a:solidFill>
            </a:endParaRPr>
          </a:p>
        </p:txBody>
      </p:sp>
      <p:sp>
        <p:nvSpPr>
          <p:cNvPr id="4" name="Hộp_Văn_Bản 8">
            <a:extLst>
              <a:ext uri="{FF2B5EF4-FFF2-40B4-BE49-F238E27FC236}">
                <a16:creationId xmlns:a16="http://schemas.microsoft.com/office/drawing/2014/main" xmlns="" id="{043FE679-97B9-414F-A117-3A47F8C3B3C1}"/>
              </a:ext>
            </a:extLst>
          </p:cNvPr>
          <p:cNvSpPr txBox="1">
            <a:spLocks noChangeArrowheads="1"/>
          </p:cNvSpPr>
          <p:nvPr/>
        </p:nvSpPr>
        <p:spPr bwMode="auto">
          <a:xfrm>
            <a:off x="304800" y="183656"/>
            <a:ext cx="11887200"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Đọc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thầm</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đoạn</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lang="en-US" sz="4000" b="1" dirty="0">
                <a:solidFill>
                  <a:srgbClr val="000000"/>
                </a:solidFill>
                <a:latin typeface="Times New Roman" panose="02020603050405020304" pitchFamily="18" charset="0"/>
                <a:cs typeface="Times New Roman" panose="02020603050405020304" pitchFamily="18" charset="0"/>
              </a:rPr>
              <a:t>3</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và</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trả</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lời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các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câu</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hỏi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p>
        </p:txBody>
      </p:sp>
      <p:sp>
        <p:nvSpPr>
          <p:cNvPr id="8" name="TextBox 7">
            <a:extLst>
              <a:ext uri="{FF2B5EF4-FFF2-40B4-BE49-F238E27FC236}">
                <a16:creationId xmlns:a16="http://schemas.microsoft.com/office/drawing/2014/main" xmlns="" id="{934A2496-B952-44D3-A5A8-CB1F3480C6BE}"/>
              </a:ext>
            </a:extLst>
          </p:cNvPr>
          <p:cNvSpPr txBox="1"/>
          <p:nvPr/>
        </p:nvSpPr>
        <p:spPr>
          <a:xfrm>
            <a:off x="508378" y="1020899"/>
            <a:ext cx="11246300" cy="1292662"/>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p:txBody>
      </p:sp>
      <p:sp>
        <p:nvSpPr>
          <p:cNvPr id="10" name="TextBox 9">
            <a:extLst>
              <a:ext uri="{FF2B5EF4-FFF2-40B4-BE49-F238E27FC236}">
                <a16:creationId xmlns:a16="http://schemas.microsoft.com/office/drawing/2014/main" xmlns="" id="{9E3F38B2-E9B7-4505-A1D0-FA8A2542BEFD}"/>
              </a:ext>
            </a:extLst>
          </p:cNvPr>
          <p:cNvSpPr txBox="1"/>
          <p:nvPr/>
        </p:nvSpPr>
        <p:spPr>
          <a:xfrm>
            <a:off x="675861" y="3429000"/>
            <a:ext cx="11078817" cy="954107"/>
          </a:xfrm>
          <a:prstGeom prst="rect">
            <a:avLst/>
          </a:prstGeom>
          <a:noFill/>
        </p:spPr>
        <p:txBody>
          <a:bodyPr wrap="square">
            <a:spAutoFit/>
          </a:bodyPr>
          <a:lstStyle/>
          <a:p>
            <a:r>
              <a:rPr lang="en-US" sz="2800" b="1" dirty="0" smtClean="0">
                <a:solidFill>
                  <a:srgbClr val="002060"/>
                </a:solidFill>
                <a:latin typeface="Times New Roman" panose="02020603050405020304" pitchFamily="18" charset="0"/>
                <a:cs typeface="Times New Roman" panose="02020603050405020304" pitchFamily="18" charset="0"/>
              </a:rPr>
              <a:t>    </a:t>
            </a:r>
            <a:r>
              <a:rPr lang="vi-VN" sz="2800" b="1" dirty="0" smtClean="0">
                <a:solidFill>
                  <a:srgbClr val="002060"/>
                </a:solidFill>
                <a:latin typeface="Times New Roman" panose="02020603050405020304" pitchFamily="18" charset="0"/>
                <a:cs typeface="Times New Roman" panose="02020603050405020304" pitchFamily="18" charset="0"/>
              </a:rPr>
              <a:t>Những </a:t>
            </a:r>
            <a:r>
              <a:rPr lang="vi-VN" sz="2800" b="1" dirty="0">
                <a:solidFill>
                  <a:srgbClr val="002060"/>
                </a:solidFill>
                <a:latin typeface="Times New Roman" panose="02020603050405020304" pitchFamily="18" charset="0"/>
                <a:cs typeface="Times New Roman" panose="02020603050405020304" pitchFamily="18" charset="0"/>
              </a:rPr>
              <a:t>ước mơ của anh chiến sĩ năm xưa đã trở thành hiện thực: nhà máy thuỷ điện, những con tàu lớn … </a:t>
            </a:r>
          </a:p>
        </p:txBody>
      </p:sp>
    </p:spTree>
    <p:extLst>
      <p:ext uri="{BB962C8B-B14F-4D97-AF65-F5344CB8AC3E}">
        <p14:creationId xmlns:p14="http://schemas.microsoft.com/office/powerpoint/2010/main" val="376441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icture2">
            <a:extLst>
              <a:ext uri="{FF2B5EF4-FFF2-40B4-BE49-F238E27FC236}">
                <a16:creationId xmlns:a16="http://schemas.microsoft.com/office/drawing/2014/main" xmlns="" id="{DE1A9AF6-E022-4314-8879-0B539FF8C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a:extLst>
              <a:ext uri="{FF2B5EF4-FFF2-40B4-BE49-F238E27FC236}">
                <a16:creationId xmlns:a16="http://schemas.microsoft.com/office/drawing/2014/main" xmlns="" id="{F131E562-FC95-4882-A7A3-5F3F90690925}"/>
              </a:ext>
            </a:extLst>
          </p:cNvPr>
          <p:cNvSpPr>
            <a:spLocks noGrp="1" noChangeArrowheads="1"/>
          </p:cNvSpPr>
          <p:nvPr>
            <p:ph type="title"/>
          </p:nvPr>
        </p:nvSpPr>
        <p:spPr>
          <a:xfrm>
            <a:off x="833651" y="221456"/>
            <a:ext cx="7772400" cy="1995488"/>
          </a:xfrm>
        </p:spPr>
        <p:txBody>
          <a:bodyPr rtlCol="0">
            <a:normAutofit fontScale="90000"/>
          </a:bodyPr>
          <a:lstStyle/>
          <a:p>
            <a:pPr eaLnBrk="1" fontAlgn="auto" hangingPunct="1">
              <a:spcAft>
                <a:spcPts val="0"/>
              </a:spcAft>
              <a:defRPr/>
            </a:pPr>
            <a:r>
              <a:rPr lang="en-US" sz="4000" b="1" dirty="0">
                <a:latin typeface="Times New Roman" pitchFamily="18" charset="0"/>
                <a:cs typeface="Times New Roman" pitchFamily="18" charset="0"/>
              </a:rPr>
              <a:t>Mời các em cùng tham quan cảnh đổi mới hiện nay của đất nước ta nhé!</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13316" name="Rectangle 4">
            <a:extLst>
              <a:ext uri="{FF2B5EF4-FFF2-40B4-BE49-F238E27FC236}">
                <a16:creationId xmlns:a16="http://schemas.microsoft.com/office/drawing/2014/main" xmlns="" id="{F12E0FB1-E25D-48EA-9CAC-1B8F65279FEF}"/>
              </a:ext>
            </a:extLst>
          </p:cNvPr>
          <p:cNvSpPr>
            <a:spLocks noChangeArrowheads="1"/>
          </p:cNvSpPr>
          <p:nvPr/>
        </p:nvSpPr>
        <p:spPr bwMode="auto">
          <a:xfrm>
            <a:off x="2438400" y="58674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sz="4000">
                <a:solidFill>
                  <a:srgbClr val="0000CC"/>
                </a:solidFill>
                <a:latin typeface="Times New Roman" panose="02020603050405020304" pitchFamily="18" charset="0"/>
                <a:cs typeface="Times New Roman" panose="02020603050405020304" pitchFamily="18" charset="0"/>
              </a:rPr>
              <a:t/>
            </a:r>
            <a:br>
              <a:rPr lang="en-US" altLang="en-US" sz="4000">
                <a:solidFill>
                  <a:srgbClr val="0000CC"/>
                </a:solidFill>
                <a:latin typeface="Times New Roman" panose="02020603050405020304" pitchFamily="18" charset="0"/>
                <a:cs typeface="Times New Roman" panose="02020603050405020304" pitchFamily="18" charset="0"/>
              </a:rPr>
            </a:br>
            <a:r>
              <a:rPr lang="en-US" altLang="en-US" sz="3200">
                <a:solidFill>
                  <a:srgbClr val="FF0000"/>
                </a:solidFill>
                <a:latin typeface="Times New Roman" panose="02020603050405020304" pitchFamily="18" charset="0"/>
                <a:cs typeface="Times New Roman" panose="02020603050405020304" pitchFamily="18" charset="0"/>
              </a:rPr>
              <a:t>Đập tràn nhà máy thuỷ điện Hoà Bình</a:t>
            </a:r>
          </a:p>
        </p:txBody>
      </p:sp>
      <p:pic>
        <p:nvPicPr>
          <p:cNvPr id="13317" name="Picture 5" descr="j0178293">
            <a:extLst>
              <a:ext uri="{FF2B5EF4-FFF2-40B4-BE49-F238E27FC236}">
                <a16:creationId xmlns:a16="http://schemas.microsoft.com/office/drawing/2014/main" xmlns="" id="{DF7BE508-038E-4A61-8DD0-2A01867CB53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6002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56"/>
          <p:cNvPicPr>
            <a:picLocks noChangeAspect="1"/>
          </p:cNvPicPr>
          <p:nvPr/>
        </p:nvPicPr>
        <p:blipFill>
          <a:blip r:embed="rId2"/>
          <a:stretch>
            <a:fillRect/>
          </a:stretch>
        </p:blipFill>
        <p:spPr>
          <a:xfrm>
            <a:off x="-4445" y="-88265"/>
            <a:ext cx="12151360" cy="6951345"/>
          </a:xfrm>
          <a:prstGeom prst="rect">
            <a:avLst/>
          </a:prstGeom>
          <a:noFill/>
          <a:ln w="9525">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3313" descr="images608760_talwar_tabar_india_navy01"/>
          <p:cNvPicPr>
            <a:picLocks noChangeAspect="1"/>
          </p:cNvPicPr>
          <p:nvPr/>
        </p:nvPicPr>
        <p:blipFill>
          <a:blip r:embed="rId2"/>
          <a:stretch>
            <a:fillRect/>
          </a:stretch>
        </p:blipFill>
        <p:spPr>
          <a:xfrm>
            <a:off x="8890" y="0"/>
            <a:ext cx="12175490" cy="6858000"/>
          </a:xfrm>
          <a:prstGeom prst="rect">
            <a:avLst/>
          </a:prstGeom>
          <a:noFill/>
          <a:ln w="9525">
            <a:noFill/>
          </a:ln>
        </p:spPr>
      </p:pic>
      <p:pic>
        <p:nvPicPr>
          <p:cNvPr id="13315" name="Picture 13314" descr="12410629276241_yume_photo"/>
          <p:cNvPicPr>
            <a:picLocks noChangeAspect="1"/>
          </p:cNvPicPr>
          <p:nvPr/>
        </p:nvPicPr>
        <p:blipFill>
          <a:blip r:embed="rId3"/>
          <a:stretch>
            <a:fillRect/>
          </a:stretch>
        </p:blipFill>
        <p:spPr>
          <a:xfrm>
            <a:off x="6324600" y="914400"/>
            <a:ext cx="685800" cy="512763"/>
          </a:xfrm>
          <a:prstGeom prst="rect">
            <a:avLst/>
          </a:prstGeom>
          <a:noFill/>
          <a:ln w="9525">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810" y="-1270"/>
            <a:ext cx="12202160" cy="684276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130" y="19050"/>
            <a:ext cx="12240895" cy="683323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4337" descr="1302851393"/>
          <p:cNvPicPr>
            <a:picLocks noChangeAspect="1"/>
          </p:cNvPicPr>
          <p:nvPr/>
        </p:nvPicPr>
        <p:blipFill>
          <a:blip r:embed="rId2"/>
          <a:stretch>
            <a:fillRect/>
          </a:stretch>
        </p:blipFill>
        <p:spPr>
          <a:xfrm>
            <a:off x="7620" y="0"/>
            <a:ext cx="12175490" cy="6858000"/>
          </a:xfrm>
          <a:prstGeom prst="rect">
            <a:avLst/>
          </a:prstGeom>
          <a:noFill/>
          <a:ln w="9525">
            <a:no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970" y="7620"/>
            <a:ext cx="12201525" cy="685863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484" name="Content Placeholder 20483" descr="Vinasat1"/>
          <p:cNvPicPr>
            <a:picLocks noGrp="1" noChangeAspect="1"/>
          </p:cNvPicPr>
          <p:nvPr>
            <p:ph idx="1"/>
          </p:nvPr>
        </p:nvPicPr>
        <p:blipFill>
          <a:blip r:embed="rId2"/>
          <a:stretch>
            <a:fillRect/>
          </a:stretch>
        </p:blipFill>
        <p:spPr>
          <a:xfrm>
            <a:off x="6350" y="9525"/>
            <a:ext cx="12179935" cy="6838950"/>
          </a:xfrm>
          <a:prstGeom prst="rect">
            <a:avLst/>
          </a:prstGeom>
          <a:noFill/>
          <a:ln w="9525">
            <a:noFill/>
          </a:ln>
        </p:spPr>
      </p:pic>
      <p:sp>
        <p:nvSpPr>
          <p:cNvPr id="3" name="Text Box 2"/>
          <p:cNvSpPr txBox="1"/>
          <p:nvPr/>
        </p:nvSpPr>
        <p:spPr>
          <a:xfrm>
            <a:off x="5775325" y="6233795"/>
            <a:ext cx="4313555" cy="749935"/>
          </a:xfrm>
          <a:prstGeom prst="rect">
            <a:avLst/>
          </a:prstGeom>
          <a:noFill/>
        </p:spPr>
        <p:txBody>
          <a:bodyPr wrap="square" rtlCol="0">
            <a:spAutoFit/>
          </a:bodyPr>
          <a:lstStyle/>
          <a:p>
            <a:r>
              <a:rPr lang="en-US" altLang="x-none" sz="2400" b="1">
                <a:solidFill>
                  <a:schemeClr val="bg1"/>
                </a:solidFill>
                <a:latin typeface=".VnTime" panose="020B7200000000000000" pitchFamily="34" charset="0"/>
                <a:ea typeface="Arial" panose="020B0604020202020204" pitchFamily="34" charset="0"/>
                <a:sym typeface="+mn-ea"/>
              </a:rPr>
              <a:t>V</a:t>
            </a:r>
            <a:r>
              <a:rPr lang="en-US" altLang="x-none" sz="2400" b="1">
                <a:solidFill>
                  <a:schemeClr val="bg1"/>
                </a:solidFill>
                <a:latin typeface=".VnTimeH" panose="020B7200000000000000" pitchFamily="34" charset="0"/>
                <a:ea typeface="Arial" panose="020B0604020202020204" pitchFamily="34" charset="0"/>
                <a:sym typeface="+mn-ea"/>
              </a:rPr>
              <a:t>Ö </a:t>
            </a:r>
            <a:r>
              <a:rPr lang="en-US" altLang="x-none" sz="2400" b="1" err="1">
                <a:solidFill>
                  <a:schemeClr val="bg1"/>
                </a:solidFill>
                <a:latin typeface=".VnTimeH" panose="020B7200000000000000" pitchFamily="34" charset="0"/>
                <a:ea typeface="Arial" panose="020B0604020202020204" pitchFamily="34" charset="0"/>
                <a:sym typeface="+mn-ea"/>
              </a:rPr>
              <a:t>tinh</a:t>
            </a:r>
            <a:r>
              <a:rPr lang="en-US" altLang="x-none" sz="2400" b="1">
                <a:solidFill>
                  <a:schemeClr val="bg1"/>
                </a:solidFill>
                <a:latin typeface="Times New Roman" panose="02020603050405020304" pitchFamily="18" charset="0"/>
                <a:ea typeface="Arial" panose="020B0604020202020204" pitchFamily="34" charset="0"/>
                <a:sym typeface="+mn-ea"/>
              </a:rPr>
              <a:t> VINASAT-1</a:t>
            </a:r>
            <a:endParaRPr lang="en-US" altLang="x-none" sz="2400" b="1">
              <a:solidFill>
                <a:schemeClr val="bg1"/>
              </a:solidFill>
              <a:latin typeface="Times New Roman" panose="02020603050405020304" pitchFamily="18" charset="0"/>
              <a:ea typeface="Arial" panose="020B0604020202020204" pitchFamily="34" charset="0"/>
            </a:endParaRPr>
          </a:p>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31EA785D-7251-4E6E-89BA-3DB79E111A4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3" name="AutoShape 4"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98BBF5A3-33CC-4351-935F-ACFC8BC9F0B3}"/>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4" name="AutoShape 6"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34A203EA-1554-45DF-A46A-C0FCF926D49A}"/>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5" name="AutoShape 8"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E9E81EE2-2D15-43F6-BBC4-5462B9425699}"/>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6" name="AutoShape 10"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D3EA4441-F520-4ED9-9765-E3761587BAE8}"/>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7" name="AutoShape 12"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0E73E6E9-28BE-4941-B633-3D46C4061210}"/>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8" name="AutoShape 14"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8DD46001-895D-4979-AC90-032032103EA8}"/>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89" name="AutoShape 16"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0BAABF27-4C23-449E-98F2-38270A90A29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90" name="AutoShape 18"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C16568AD-B03A-4ABB-B08E-7989AFAA7EF2}"/>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20491" name="AutoShape 20" descr="data:image/jpeg;base64,/9j/4AAQSkZJRgABAQAAAQABAAD/2wCEAAkGBxQTEhUUExQWFhUXGB0aGRgYGB8eHxweGxwcHCAdHBocHCggHSAlHxwYIjEiJSkrLi4uHB8zODMsNygtLisBCgoKDg0OGxAQGzQmICQsLCw4LzUsLyw0LCw0LDQsLCwsLCwsLCwsLCwsLCwsLCwsLCwsLCwsLCwsLCwsLCwsLP/AABEIAL0BCwMBIgACEQEDEQH/xAAcAAACAgMBAQAAAAAAAAAAAAAGBwQFAgMIAQD/xABKEAABAwIEAwYDBQYDBQUJAAABAgMRAAQFEiExBkFRBxMiYXGBMpGhFEKxwfAjUnKS0eEzYoIVQ1Oi8RZzstLiCCQlNGODk6PC/8QAGgEAAgMBAQAAAAAAAAAAAAAAAwQBAgUABv/EAC8RAAIBAwMDAgQGAwEAAAAAAAECAAMRIQQSMRNBUSJhMnGh8AVCgZGxwRRS4SP/2gAMAwEAAhEDEQA/AExXlZEV5FEl55XtfRX0V06fRXwFfRWUV06eV5WxCCdhNbW7NathUhSeBKlgOZoTWVXlnwrcufC0r5R+MVdWfZzcrEqAA+f/AIQat0m74kdVfMCQK8imTadmyTot7XmEgz9dfpVxa9nVqN86vcD8qkU/cSpqjxE+BWxLR6H5U77bgyzSZ7oHzUon86smMDtkfCw2D/AD9a7Yvn6SvVPiIJNqs7JqW1gj6tmln0SfyFdAN2yE7JAHkB+VSENjpXegeZHUYxBtcJXatmF/yn86lt8CXZ/3cepH9aendV8pAqNyeJO5vMSqOzq75hI/1D8qkp7NX+akfzf+mm+QK1urSASdANSZgAedduXxIufMU47M3ubiPmf/AC18ezZY+J5A9ZH41P4o7Se7cLdoELCdC4qSCf8AKJEgdaXmMYy/crzPrKjyGwT5BOwruoPAlwjdzCtzglpJCTdtAnQaj+tb2Oz9KyQi5QojQ5dfwNLwJ8qyacKDmSSCOY0qvU9hJ2e5jHPZuR/vT/LXiuzk/wDFP8v961cGceOd4hi4IUhRyhZ3BO0nmJ0powOcVIqDxIII7xYHs6Vyd+n96xc7PF8nRr/lP9aaxaT+v1616bVKtvl+veoNRfE4X8xQq7Pnf+Ij5H9dPnUZzgO4Gymz8x+VOJyxio7zMV29T2nerzE45wbdJ+6k+iv61GXwxcj/AHU+hH9acC2RWgtfr9frSiemRuaJ5eBXA/3K/YT+Fa/9kv8A/Bc/kP8ASnAu39K193HKp2LO3tEjXqUE7A0zsM7MFad64B5JEn5nT6UTWnANo0AVJKz/AJj+QgVHTQct+2ZBreBEk1ZLUYA1+vyq2suErlzZtUdYgfM06WLNlvRDaExpoB+VbUqSeY9Jn/pRNtMcAmCNZorrPs4dV8Skp9yT9BH1q8tOzllPxrUf4UgfjJovW8TMDbTrWOVR568xv+vnVhjgAQRqk95U2vC1og/4eb+Ik/r5VaWtmgKCGW0ydggD8tqjPvFBTBJKjAiN49dPU/StrPEP2ZlT+UKKlFLaAZLitgZGgRPMb760GvX6YyeYWhSaqcC0LLa1ZtkFy4KVKAmNwPIDmeU/KgTiHja9dUUstBtoHwykyR58qtGkqec714SrQZU/CPzMdavmrWQPDFY9TUM5m1S0y0+YrxdYiqT3fmD8J9o0rNrjl1gpTcNLI5k7+x2I9dfOmY/h00KcT8MlaSRuPKqJXdDe0M9CnUFjLSxxdt5AW0sKHkfoelSk3IpQWGLKsH06fs1+FQ8p/ET8qbSUApzSY3BEc/xrXo1FdbzC1NFqT2khLvuPQVJbe5a/Kq2fM/OtqD0P6/X51ZgLQakywKvX5VhmNamp86yJocJMwragvjPEEvIdtkrhQgrMxsZgdSaJcYvy0w65zQhRE9QNJ94+lIe7xRSnlFZJJJzRzJJJ/E+1QTC0xm8gONgOGNgfmRyFaXxCiJnzrN8zGs77eetawioheZiBXkVJQz4SflWxdqoj4dI3io3CW6beJBNPPhvF++t23NyUwfUaEfMUjiiivg3ib7MC24CWyqc37pP5aVdSIGopIxHEzdg77en6irNt/TbXlQvYXKXAFJOZJEgjXT9fjU9bpO5JFQ6DtBq0sXr7kB9fxqM65Ikg+sVFacBG499P7187Ma6e8iqhbSS2J6T6V6Y6io41Gk+f9uvOskJnYiiZlQZmtqtBQOnz/wCtbM0aafOpKWiRsa4G0tzJl3iIggQD661TLuzMgz+vnWD1qdSCT5/ofhUZ98CANY66/Tbzp2nTAGJnPUY8yZ3xglRQB00n2rFC/NIn9TUVDbatyZjfkI9BpWTdojU5tB5xr+vcVewEpmZOJAOq/wAOn1FZsXKE/e/HrXibNtWv5n8x+fKqXjS8+z2x7s/tXFBCIHXffnE+8VVnUDMuqMWsJT8T8SIUsoQolpJyrPNazpkTvAA+I+3OtOAXCrl1pJ0hU6ToBska7AfWh7CLFLroSo/s25Sn/MoAkq91D8OlXvZ6ZuCRonWP6fKsjVNuG4zd0aBMCNvDmY0ootUjJtrQ5YrGlWS8ct2yEqdQCeRIpGlYRyqC2BLIpFRb5IyHTlWaLlJEpMjfSqfE+J7VByqeQD+7ImiMwtBorXit44wYGZ08QVPQEwfoTRLwe1ntkgnNkJRm6hO30qDxutKkLyGQUGI9KDuCeJVW10hJJ7teVKxy10zQdARoZ6A0TSMy3AMrrkV1BMdTFmI2/XpW9q3AragAjetsCmGqTOVBNPdDpWK26lhseda1tVTfL7ZUY00Cw6FCR3apHXwk1zY+4StR6k/Wuo3UaVz9cYD3V/3D6VBKlnLyzJzGCDzGlXD4JlkW5t5g8ymjrgrs8cvkd8twNtZiBpmUqNyOQE6T5GjZrg7DUZO9abTzBKlAH18Wo9aOrK9tglKGlt5UgABBEADkANKWatu4xHVpFRxeB2F9nNoyf2iS8Rt3h8P8iRB95q3vuGbbKs90JIjbl0HQeW1ecWcZtWgICM7nTYe5oMw/ip+7cIcK8wTIaaQSoJ010GgMjeZ0pdgT7xhb98QJ46wk29yQBCFgKHTzHzE+9e4Fgg+zG5WpWVSsmUAFITMZnEnUpKtNNRE04H8ATc28PtHKNQFSFDTfqDrQVheDPsoLKyCwA8FgpGiZlK82+pPPbKaMtYhQO8H0VZyTBzBb82b/AHZJ7haiIJ+BQMKHsSNeYKTzpk/bSoQFAaQCBv7mlLak3PfIAmZcQeixKo/1ICx6hPSjvh9aw033ySFFAUPNJ0SRGh2g+YrSTIzMmsADiWDuZJMTtP6/XSpNtegfFvt+hUd7fNnSZA0nWPSK1NICtAYJ2BPTzj13opFxmL5Bl6i2CtYEeX5R+vSoa2MsmDA33rG2ve7GRUTO5nTrXn2wTC8yh1BgHz9KELgwlhMg8k66Dpt8jFTWsTdSAEtjKNviqA+4yTABHQ6Ry36VoVfDr+P9avtDdpG+0lJvgRBUI2+Hb3Jk1sU2iJQ4FEeR+pj86kYvhXdgkIQZ/dSf+UGqZQWk6I0A0kfreKbTawupiJuDZpNWgzJCddthNYN3GbRLY6kyZ9pP0qC9cEDZIjoIPXfnUf7WogaaDyomy8jdaX7ZUpBypIPLXb3/ACpbcVYuHXmwkkpZ7xWpkFbaSoneRBAiRrrRpbO5kqnNPOD/AF3oIxDCSH1EN5Wz3yEq2KlrZWsjqY0jpmilaykKY1pipaQsEYIU22lQBV4Z/iBB/Gr7AcMVb3aGiZIE6cwrUfSaHLZ4kh8CAlYPSACNTJpqOYakutvBQGaTprIASAPx1HWsvUnFvabmmsIRosVKb8GUnoqY+YqpxThm5e/xXvBEBDbSRBn95Ukj3q/wR7Q84NXQdESdhStMC0LUZgZTYPYpZaDQA0ETAknqYFL/AAvh2bh4ocW24XJCwEq8P3kwQecHaKYTmINIWsKcCShOZQPIHbMdhNCQxNsXS1tLzJKokaiY1BPzqpO3iFRd15U4phTqUPLcIKdpKQkn1A0+UUobjwrEjaNue1Pji++7xnKCADv/AHpR4naMhp1ySTmyN7gyNCY6aHfl66MaYi5i+qB2iOrs4xtN3bBJP7VmEOecaBU85AouQxSo7EroB95pR1W2hSf9IBP/AI6cgTA019a6qSjWiYscyP3PlWtbNTa1OQKD1DLSpukxJ2AoMxR9u+eW0kpz2Vw2AIExmyLVI1IOZUiYBSKPXbeXEnWBOnIkkQSPLWuecOxxVrizj3I3DiXB1Spwgz6aH2o4uyHMmlYPGrxXw+5cLCAkZdAVKUcqQOeUQVHymhzBeAy28A64VESolqQgRGXU6zvPttTU+0CdIPMHqDsfSo15okkbmgHAIjqsbiRLnAWHm2+8aSuN5EzHWd6mWljkMzmEAAAAQBsNpgetfWz6Q0cygN9zVRZYxmfSG1d42pJlSTKQofdn0nbpUFgAJwVjeEGIXMJII3pVcbcWIt2nrbIouuIMH7oC5EkzOkGmDiSiTJmkv2sW/wC2bcGxSUT5pM//ANGrUzuqC8gjZTNpS8F3yW3FJJguFtKBEyrvExPQbz5aUdPvFLqWEpSkNJWkhJVGUK+Igk7qWgSANdwd6A+z7Dy9iFumNErDivJLfik+4A9xRvwXc/bcYudu7LdxlISBpmRlJIgq1AIma1AbTKcXk42ZAlWmk6mRG1SApopCACVAanrrrpv71B78HwyBpGaBJjqYnntU7MMpJCR1I205A7yd952ozbu8UDKeJvsWAmQrUCYB5eoNeiVDKAnbbr6T/wBfzqO+zFRTt0k1vS+OYABmSVcv7SKsaVswa1r4mT7wjJAGUnWtWU/5T5z/AHrW88kiEjaP+v8Aao2bzPy/tRUXEGzG8cOLYelSddY2JNB91bqJiVKEaUwLgjUKAnlpvQfiby0rIAKR1j9CaQ0tQ2tGqyDmDr9koHY9YIqHK5gD9eXSrS7xBYB1Hy/QqtRiKkTIn5VpKWMUIWaLt4zB/XsNK1290ywrvbpILNwru82X4FoLZCgYjQEq8sh61pfXmMn6fOri2wT/AGhYXNqmA6lSXWp/eiN+QVBE+dV1C/8AnCaZrVINcTcOJtH32G/8F5Pe25mQUkDMkH/KfoRW/gTH1voS2sD9gAnTdUiJPyiqrh/idxgiwxBpS20rCUhUBxhRMSknlrsdI8qJmOE3mXFO2riX7ZckhAGZBOs5RuPSsitT3KbTboVArAHiHOFL09auVPoEBRjagzh3ET4kK0UnrRGwEOKClIC1D4ZAMeYB/GkUNsRyouZJuMUtkylTzQUdwpY+ooOubyzU9CFoUFqiUKEA+2nKiXEcICgBmKR+6IAHsE0O4lhTLZCnAHOfijTLrOkHTSrVDiTSAHEpeLlpbbWU/dBPy1pVY5fFwoMiSkqMbBS1En8qKeO+IQ4FJRolUD2G5/KqDhnhZ+9V4ElLKf8AEeVohKRuZOhMch7xR9KlhugdZUwFjD7J7RxF4y4UQ0+ypSVGJBSlIgHcDbyOVPSnTkM76UreBL9L2JFq2GVizt+6SpSdyVJzSCQdQiBz8M0dW/25QOfukEGBl8QUJ1OsRpr9KpXy0SBlyW6xyRWu2DmueBqY2MDltWb1wlMZlpE9SBSp5lrzU8nzO418pFc2ce4OtvFLppKd3FOD+Ffjn01I9q6Pv1pKFJzAZkmNddtxQpjNgz9vt71xSZWCwkx4VhYWtHukAindN8JlGJDCBnZXjKlZ2HCdIyknY80ieoEx5HrTKLwy60uk8J9xiDzmfK0pBW0EpnOqR4UnYH8j5US2WKpdcdaAUUIMZyR4uu3Mc42kUCsu03E0qT7xnmV+N2NpJDzym8ys2rq1E+WUkgJjTaKkYbjGYBFow8uNO8cASmB0Ud/YVtew1CVZ2GWys8ygE+pJBM+dT7G3e1U4tMx8vQUIZhycSLil+pCBngE7xyjfWgPtFymybKtFlwLHlII/CKueLL9M5QZA1cVOn8NRW8PSCm6xADrb2qufRx4ckzsk786Lp0JfEDqGC0895SYTanDrBTqwU3N6nKid22BqT5FZjToE9DRR2R4T9mtbvEHBA7tQRPRAKj8zA9jW3BXnsVWtp5lPdBQUkq1KfiSomPvaCAITqPigkHvEvD/eYeuztyGwEgAciEmcs8pjU1qMRtxzMgD1WPESOHPqW2lat5IJ5SImKsW38yYmmR2f8PfZUu26/EtCsx5p8YEESNwBRJiOF2SUkLYa8c6BsZlH/LAzE+lHp6q6jcIrW0g3kqcRRYMtIKu8MA8yPyqd/slxagGwFCAZHIHrOxP5elG6eBLdbUBC2lcipRUeviGaOu0GhnifAbmxHetZVt81JSRl/iTJ/m/CuNTc3plRS2j1SqVhORQDhCDOucaeoI3B25Vaf7Lb+6pEeooXvcTWtYOYq0Ep8UA+eadanJsHVapZ0PSSPnNc27ubS6qvYR0XLQWIBg9aGMTw9SEH9soE7AGiS3d8JJGXmf70FcUY22VlCFT1I19ppHTbi9hC1bbbmUa8QuW5SDmgblIVHXUjntUB3GEyczKFA6lMkCeZSRqnlzgVncv5kkJ8KlKgRznr9BU/AuB3XTLwU2joPiPntp+Na10UXaJ2djZZUWzzbngTbuZif90SrL0BBHiHyOlXXDlyi0eCiXEk+FSFIIzSZgCJEbyfSmXhmGpYQENiEgQEwOXn/WpFvcoWJSQfLY+4OopZq97gDEYWhYg3zA7j/hSyvGkuXCu4c8KUPjQyo+FKh94TyOo1gil6vgi9sVqVbrW4o6EtkySpU5yhRGwnVOYk/MNzifhlF8gtvLWG/CQlOXRSSTmkidjEA7VSmxYCyi5vrhb3IAlsJgad2hCQNB6zSxa3MaUeIN8XcSO260JKGHlFMqQ6gIXB2UFd5InYJOsATNUNtx820cy7G4bnfI8VJ9g4kj5GjZ/CbpxXguEXTJEFFwxrpOuYoyk7dNqG8Y4TbOfNaOs5d3GEKGnMxmKCOZASPUVLCk4yMyUeomL4/aRD2nWij4vtQ8srZ/Oo68XsL9Su9uLttKRMZW0g+QMKM0N3GDW5gouHFZl5QFJ1IgHNEBRB15co86YfCvABSkqZxBPiie7aQSI11JWdZkaj2oLUE/LzDjUOOYNXbmGWz7aG7TvQIK3rlS1BM66NqASoxBmOY3qZheLqxB9baSVtNxka+BOpAByISB4YJlUjWKOFcAWhUFXHeXDkfE4SSY01DaUgwNPETV/hWGN26MrLKWkdAACT6Dn5kk0QABbCBLEtcyk4f4absWlpQtSXHVlxbkAqEnRI0iADG3U0Qu4kEkDu3I0BVACRPmoj9GtS7lJTC0Zk5pMHYggj5GKkw0uVFAUqMpBAkgGY189RSVVSWuRJBE2NXBVsg5Z3Jid9hvvWrEMKZeEOtpX0JAkeitxWb91DcmWlKEDMmYURoCAdfnWld6pKw2sQVFUEAlISNipR0BJjTzoFjyJ0xTh7QEBIIiNddJJiTrodhyoc7Q8AVc4etLA/aMrDqANyU5iQI5wox50WtsqUPzOx9KksrVspAHmkyPwBHyprTU2B3GQ7DiLjDUu/YmU3QLi1JSFJSDmbzDwyRz2mNpq6aw1u1tAkJSktn4lJJJKlazAmTMSNPKrPGn7cKzOFaS3qVtrjJqPiSD5zqmPwNHxPxlZslKXi6tUSMiN/U6D25Uy9LcLLOp1SpuZ5i7TyEFTASVRohRifLMKXyF4tduLTkNu2n41q8CAPNw7/AOmasrntOSlAbtbaI2U+qdzMkDzPWqBVzd4mopefUQNQhKSUyTCQG0cydJVpvrXUtAbXaEqa62BCLE7RjDrYOhxq6uiAWgr4BO60oBOcjeVHlyof4c4bvcWUVOOrLRXmW6v4ZOhCB94xpAgAaaczbhvs6UW2zeFDaUT4UpT3qhMgLd1yjWMqTtGo1k+XeWtmhDZUhpIEIRtp/lSN6lF6dxiDdzUIOZjgOBNWjQaanQDMtRlSvMn8thVmUAiKGcY4pCELUgKQ2gSp1aY3iAhB1JMiJiqJXFlwhpL5YhkE5it4BceGFbZSVSYA6UB9UqmwzDUtHUqC4h7a2mVbq5/xFA+gCQmPmCfevrPD0NkqEqWd1rOZR8pOw8hA8qgYBjzdw0lxKpSr4Tzn90jkQakKuy8cjJ8AkLdG2n3UHmrqRoNedHpuHW4i9RCjWbmZXGInMW2U94sfFrCUfxqgwf8AKAT5Aa1qVZXCpzvpAP3UtCI6ErJJ+lWFtbpQkJQAEjkP1qT151HvsUaaISpXjV8KEgqWfRCZMee1X+UpE1xTwq9ZKLkZ288hxPwgckqRqRrzkjTnNa/+1TqoOZadBokgJ2jQaQPKmw/dPupUk2X7NQIIcdSFEEfupCh8zSOv7FLLimnPCpJghSdR0kgwdIplSr/HAMrJ8MeeJ4kGWc5BUByFK3EsULrinHEx0SI08qscPxsONqadcUAfvjcR0qDw5hX2q6CEAlpBzLzHcdDH7xEQBtXaeiKVy0E9Q1LAQx4K4ZnJcvSFRKEdARufODoKMRZJGxWP9aj+JIqC3hr41+0ajZIaTl9DJKv+apAunED9qiR++3JHuk+Ie00FmLG94yqhRabQ6UaOGR+/t/N09dvSpIA3rBtxK0gpIUk8xqDWDFqlBJTIB5SY9k7D2qkvN9eEV7X1RJmKkzUVOHgahSh1g71LmvjUWnXlBdcLW61LUptClrRGYpTIidQQNDrv5Co9hhqk/C45/DCQB7hI03oTxjjHFW31pRaEoBgfsXFf8yFwfajLhLFXrhoOPsFlzZSSCJ8wFeIA9DV3p2AJP1kK2SBJ7LK0ZZJJBOvxSPPYCpDoBEryiNpO0/hNQ+IMXSw2lZBKSvL4d9iefpUAYgXEpMFAJ0SoDUbhWszyNLNUANocU2IDWk9jDCFuZleFRBSB6Qa1s8MM5itwrdWdlKMZf4QgJAPnE+dbLHEM4AVEzBHmYgive/uVKKENoSkf7xxRJP8AC2mJ91CiUmDXtBuCOZPSjKAJJ8zv71GxBpK0FKkd4kwSmAZAI66VrXhJV8b75V1SvIB6BAA/mmpbSO7Gqio7SYn6ADrVGoLuvIBMzYuEK0SRI5bEe24rca1O26FxmSD0Ma+x5VTY+o21u84lxcBtUJUZhWwIUfFuRoSaMSALzkUswXziUnE3cXBuUNOd08GiFvJOvg1yBGYFSonUDTQTSixYo8DQuSQkw4laQ2rMPDKlEkqjXSYHTWaJ8ZwYHD2Hv2QWHVHvQtYWQoRlEASfiEGYjQ6mq7D8HS0/dWihnWNn1RCAFDxkE6klSR8UiVRrun/lkC4muv4chJHYf1gn68f3N2D8ItOEFsLf8wYbmJjYlUT/AJaJ18Fvq/ZtuM2w8Lndto1GXOFQnNmUTmT4pEbcqk8FtkuXFjnCUd0hzMz4R3hCQtSCmJSTH160TYBw23aEurWFOEQVxAjnJJPluaOlVqgBmfXoii235Sgwy0UoAW7bmY5ZffJ3H3g3Opn94kA9aIcI4UbaVnWpTrkk5lmdTuR09q22+MWzj0MvoUtMBSUGR4piSNJ0POrwGibbcwG68B+M8Lef7xhSZZWQpLqSJby6wpB3Ejl1HSqbCuCFfZ8jlw4hBzZW05csKMy5PxKPgOkREA86P8ewdNw2pJUUKjRSeXqNlDyPtFUbHC3eQXXVuRpr4QdOmu3lFZ9ai2/AveadHVWpbd1re31+7Sswi0Si4ZZSqe7hSW29EEnMkuKMnSDsSdR50ftNhICUgAAQABAA6AVU4NgbdusqQgCRGbWeWgnl/QViUO3KzOZq3SSIEpW8RoZO6G/Iaq8hoWtNTKLmKaqsKj3EyuMQW8stWpAymHHyJSjqlA2W59E85+Ey8MwttgHKCVKMrcUZWs9VK5+mw2AAqTbsJQkJQkJSkQEpEADyAqFimPMMGHHBnOzaZUs+iEyqmecCKyxNR126SeXvVKLi9uPgbFo3++7C3T/C2DlT6qJ9K9/7MT8V3eKPM96Ez/pSkJHsK61p0SN09Go0nkKbXBuGC2ZC1LlbiUlWkBOk5R6TqaCuAuHH3Mt0nuwiSEKcSVkEGCoIkCdNCTodYNHlvwWyrxXC3blXV1wx7IRlQPYU5qagJ2DtFdNTsNxhLb3QVpOtSRQ03wnbAy2lbZ5Ft5xP/KFZfmK3Ns3bPwuJuEdHRkWP/uIGU+6R60nYdjGr+0m3dgsKLluoJWfiQr4F+oGqT/mHuDW3Db/vJSpCm3ExmSrz2KVDRQMHUfSoauJGkaPywY2d0B/hWCUK9jNbnrsuLQ20sDZa1CDCAdhylR09M3OK4k2sZAHcS0ryagY3izdqyp51QShPM9eQA3J8hSTxXim9xR7ubZLgb5NpMFQ/ecVIHtMDz3JKVEvngDvId9uOT4j0bu21LKUqSVASQCNBUil72YcEvWKnHnyjO4gJyJMkazqrbpoPnTBUYFDcANZTeWBJGYoOIroOv50pT40BWokjVQifai/gsTbhUxmj0EAT8yT9KS7uOv5oBahOglEmNTqcwnenHwG4XbBpQgqIVISIEgkQBJjbrQm0NSk25lxc5vCDVU6ibVOcdpdLtE3LTjKwoAxrpp0Kf71SpDtsjunW1PIbgoWhKiQnz1nTmNd+dCWE8aX9mO7uGgoST+1SpCz5A7EDrBozwHjNi9Pdtr7m4j4FiQfTYK9NDRK+hcLv+olaGtQkoM+39yobacvL5lxDWRlogqX1ymfi+8SQB5CmIgQKrRmaAU8tJTIEIbKUypQAJEkga6kmK2XOEpcWVOqWtPJsmED1SIz/AOokeVCpU9tyTzC162+wAwMT1eKJJytAuq6I2H8Sz4R6TPlWi5aunELH7FBUlQABWSCQYOaBzj7tWKlJbAAEDklI/ACqnFuIu4TnWysIH3ipCfkCuSfICi44AgReV+E466y79nvkd2coLbglTaoGozxoecEDnVrj9qm6tXEIUDnQQCDInca9JAqDZ8UMXbZLCxnglIO4MHl9Peo3DtyxdhUfs3hqpTRKCfMgaK8woEVT0/CZf1A7x2gg3wnfOpDbpQlsFHgU4NMs7BIMHU/OrPH+z0XLy3O/DeYJDgyFUkJHVQHIfTnV5jmArujlbubhru4SpTagAs76pBTJEjUHnEGKzxvhhl9tsOheVkalS4CgBrnOpjc6QfOgDTKAQBf9Zon8QckPv283svH7mx4Ei8E8LN2ThKXlOqcQROUAJCSJ2J3MDU8j0rb2k4N9pYQCXISoqyoKRMJO5XoPWD6UN4TxqF4hbWdqgItwspUrLBWAhRASn7iAdQNSdyd5Y+M2ffMON7FSSAehjQ00abUBZcGZz1v8htzm94teBLVhlw5QjvQBrnU4qMwElUJbG8eFE670zw7CSdNJ+lJizxFi1WouPoQsAgoQFLVMbHKIEKjc8qOMKxwIfc7yQy4EOIJP7yQSR5GeXShoXN2bN+8moqjCyLgnatbOkJfSphR5nxI/mGo9x70Z/wC2GMqVd8gpVsQoEH5UA8Rdmlq8krtlFhf7plTZ/NPqDHlQF/szEcLd71KVJAOq0+NtQ/zRpH8QBp96dF13UzY+DFKb1AbVB+sflw53iD3TgCuREEaawR0OxiD5is7e8BQSuEFPxydAfU8uhpXYN2toMC6t8p/fZ1B88h1HzNZcYuu4mpn7A53jLragtAUE6oVr3gJB5gQfOKAaJU+rHvC7vEOjfm6Kg0st26TCnhu4QdUtE7JGxX7J6iJbYzbNFSLS2deUkwotN6Zv8zqyApXWSTUxuy7u3bZj4UJRuDECNfhkeQ0PMVpS44UKCFqaQ3ABQhGug1GhEa7ZRQ8ngS2O8iI41UlUPWdwyNd0LWdOfgQU/wDNWhXahYAwVOg9O6X/AErfc4Y6lRQcQutcu6Go8RIAlLYjUGqK64OtnFqUTdSVGSAYJBgkfslbkE78+W1TtPYSdyd/v6wT4E4kUykpWtamxohsDMSo6gNoGqiRPyJoguOKrlHieLFog/CHypazuf8ADbIjQbFVU3AdoG8PFwVAFQUpxf3gkGIHQAAUMcQcSN3IUGknKiAFq31PIHXWDqdegTNTWqbnJQcyaFOwAc8Ri4Vxml85BiCwT91ixUFe2cu6e1EacJZWPG5dvk/8Vx1A/lbSlP0pSYFxApTT3eJJcQnO04hMEKGv3RAjQyeUgzT+wW8DzDTo1zoSr5gGgipUDlGsCPH2IWpSUIHANj5lVf8ADLVxaG2WgoQdUjOpRQRsQVa6dKW928vBMQBTmVauCDpoYkkCSTmSCk76z8nVS67WcLXct27LQl1VyEpHKC2skqPIACSfKiqfyk4gO9xAW7ur3H7oJQnKyg6D7jYP3lH7yyP7QJpw8J8Ks2DWVsSojxOEaq/oPL8ar8PRaYNatMrWElaoKiNXFxJUQJMaewgUKYb2qOd053jQU6HsoEwAlWYiSBqRlUNhyo9VjUFlFlEGi7TnkxsA1GxR3Ky6r91tR+SSaFOy7FX7pl9+4VmUXikAaBISlOiRyEk1ecZu5bC6V/8AQc+qSKFsIfafMkt6L+05qQZk07+x9U2SR+6tyf5p/OkhbGJpt9keIBLC5MQtZ9fAFflWtrxej+sz9IbVSPaMfE8NauEZHkJWnooT/wBKS3abw4zYOMuWqlJcUoqyZicoTqFpJ1AB0gk+XOmVZ8e2yrUXK1d2JyqBBJC4nKIHi0kiOXSk7xg84u/U73qX1KgoLYJGXkgJOugOo8zSWnouSQcCNVaqixGY4ODOJG8Qt8qoz5IcQd9dPcHWDWx7i9i2PcPOFb6TlCUJKir93YRmIiR1muecCxh9p0LYUUqhSUnaZB5+sH1ApudnHB61/wDvlytKy4UuJAOYEkZiVGB4gqNBsQfKgMtO5I47Q4LWF4XMv3jxJyJtUH7zhCl+yAYGn7x06VaWWENoOdUuOc3HPEr25JHkkAVHxZQYZKluKSgGVKCko3MRJSAAZ3BB86oX8RtUKnvrq3UY+JSlJ/58yDPkddaF1Bxe335lxSY5teWmOcKW7xz5A25911sZVJPI6fFryM0u+Em3bPEXkvrCe7GUKOiXFOfBE8jqr1THOjr/ALWIbB71SVoES61JCZjVxBlSB5gqHUil5ipbvMVdaDgLZLYStUkJVlEqSJAUJ8MeZIiNeXaSN3E4hlB2/tHRYWwbQEAzG5O5JMlR8yST70K9qWI93ZqbCglThAPUIBlRjzgJ/wBVDPE/Hj9mgWKRNyiEKe+IEEDKpCd86gRodvPeqDCeG378PtqUtD7akqWp0mBM6K5k7kDyplKXTXqsfkPMWd956YHzPiXvYzhyFOv3PxEAISSNs0lUecBPz86bVA9hxBYYY2zaJcza5SpAnxTClLI28X60omwjHGbkuhlWbul5FaRrE6Ty5T5GgPvJ3N3hxtGF7RCdpln3WI3AjRSgsf60gn65qPeBsQcew5kd2HEoBbOaD8Jjn5RVF25W4Tdsr/fZg/6VH/zCt/YffT9ptzrCkuAT+8IV9Qn509W9WnQxaliowh3iXEKcPtrdTjay2pWRURKNCRpsRoR8qHcW7SWg5b5O7LTslwySttOwCkjY841ot4u4dF5aKYByqkKQTsFDr5EEj3oLxDsmCW0lhwKdSkjxggKUfvHfYHQeQpRDTtmGbdeDt/xVhd1IeslpM/4jJSFev3QeviBrV2SqaaxhSWVlbTjK8hWnKqZSqCJImArUfShnDuHVLvU2aVpCu8LWczHhmTG/IwKPbTs5fw+5t7oPNuBt1OYAFJyq8CuswFE70aqqrTsTnmch9WBCXtXxS5tW2XbdzICspV4UkgkSCCoGNAofKlQriy9KiftTs/xQP5Rp9KdPafZ95hz2klELH+k6/Sa5+BIII3BkVi1ywfmeo/ChTehlRcHwISsYpf3TT7n2l49ylKlALIkEn92NoJ+dUJxB4/713/8AIr+tMPhbjtpLCvtQQlQWkJ7tsArEalSU6aczpvtVVjuNXyn3FW1wgsky2UlsCIGkK1kbGeYNL7j3jSs4crsAH0/iCuCYn/8ACbto5pSQBHML2B9Tp8qr8Ktg02ougqBUnMkDQKAOUKV11JitlvbqFg0W5l11eeTAKkfANdBpmjzqzJbbt2bZxcqU93twtPIHwwCdyEyfYdadrNYhScE/SYOmQtlRc5+Uu+GrVdxbPryhtCfA0lAjO4vwhJKgrTMU6gAyd9Ke2E2QZZbaTs2hKRHkAKE+EsKS4GXEtqatWRNu2dCsnTvVjpBOUHUklR5Ub1akgBLAWB4HtAaiszAKxvaeGlf2i8bGzuWO6QlayhahmOgJBRrGpjXTT1poGucO09KncTKUAqyhISANSpR2A9TTKLuIEWvbMpn8Xu72/bWSXX8yQ2mJGbMCEhOwT18gSabGD9mToccW+tkJdOZSUBSigkk/syqAkiSAohVUnYpgZF268Y/ZoyHmQpRGg6aA066I9TJC8Su3gmU3CfDqLFkstqUpOcqBVE6xoY323qF2lvZMMuT1SE/zLSn86J6Du1tcYY95qbH/AOxNdSJaqt/IlagtTIHic+BWpo34WeIwu9I0KSYPSUJB+k0DKOtM3scWCp5KtfG2YO2ygfLkN62NWbUr+CP5iGnF3t5BgZhLSnV913zbcgKPeqhIyzBiCc3iIgCTTK7PrBpds04haXFtuuKCssQVAJOh1+EaTyVyol4u4RavEyq2ZU4BCVKmfQlMaf1pXYlwjf4a0u5ac7nKUkttLUpOWcpMK3glJgzpPSsypXarjj2jlOiqZPMhdq3Cn2V1DzBhp5cZB9xw+Lw+SoJHQg+VN3sv8Nihrk14Qes+I/ImlliPGSb3D1NvpH2hpxpYI2UA4nxActJBHnTY7P7cosWid1yv2UdPpFJtfdaNfllhxNah20fQoEgtK0BgmAToYMajpSoY4+Q8003cNkIacbglRUSACDmICfuZh6kU4L+7S2hRKgCEqOp6An8q5jbxEd0ttSM2eTOY6KMahO2wPz8qV1DEEWmp+G0lqIwYcEWjMvEtpeW/alAabbbWmBOcKJQtKiCQSPCesK1oS4nTktm1JJztqKpH3Qo6hPQbaeQoXsL9bKiUHQiFJ5KB3BH57ii95pLtjcPD4S2ogHkQCCPmKvSe5zB6zT9MAjiBd1xLcv3P2gqSHQEwtKQNUfCo9Vbams3MSuXVLcedWpThlRmAojTUJgGPzot7EcHtX3l9+kLcCczaVap0Opy7EjTfr5UZdtWCTbsvpj9mooIiBlXEfIpA/wBVaekZeoAZkagkKSIGcIcGuX6EraHdtoORxRI8ShKsyefNAIOnSmpwJws9ZreU66HA6EDX4pROpM9D60v+xfFy3dKYKvA6kwOWcag/IKHyp2qdA0rtS7hyh4laSrYMIqe3hj/5Rz/vEn3yEfgaDeya+7rFWwTo4Cg+4kfVIpj9t1rmsUL/AOG8J9FJUn8YoE7MOEjdPh/vS2GlaZRrmTlUN9I1ooIOmF+x+/5gxisY/wComJXndtKWBJAkCpSAY1Mmqrip7JaPK6NrPySaQUXMZPE54w26cVeIdb/xS7nTHVRJ5+ppocOcVquX1s3MIcCYCY36xrvSisr5du4l1uM6NUyJExGo96noxl1C0XRUC6VSnQRpoVKAjQmQAOh6av1aZqMAPEEGCDM6GxJgvWjiOa21J9yCKS9p2Y4gvdDaf4lx+ANFfZz2kpeLqL1xlpQy5PuhW87k6ggfOmZb3iFiULSodUkH8KyqlIMczS0+rq6dSE7xNt9kFyYzPNjrAJ/MVKHY0vncpn/u/wD1U4K+mq/46S5/E9T/ALfQTmzhPFrQ2DlpdBaUypSFDWVA5oSY0WDGh3miLsYwe2dccLrYdcQlKhmgoRmJiBzVpJkaUP8AA1mwLF9+7bLjKVnwjcqKQga6Qcyt+UTTY7I8Pbbw9lSEgKdBWsjc+IwJ5wIFNkAre0RLsCVBxDkV4VjqK03tt3iFIzKSFCJSYI9DyqvsOGbZpsNhpK+qnBmUrqVKVqTQ5Ali+5pE1zRjfESjiLjzRylDpyq56Ep/CfnTvxjCV2qS7blSmxOZoyqB1QZkR0M6bREHmxqfEpQMqJP9frNH0yb6gBGJWo21SQY3uzLHu9cfQjMnNLjgJBCiSBKZ8QMbiSKYLuKISlxRJhtMknadee3Kuf8Ah20uc4Uw6lrOAgrmdFqCAAB94qKYGm4p1YNhIaeDC3lOhtKnnVuAeIqIAkbAbn2qNQqrUITiTTJKgmFzF0M2QnWND1/vQr2uMOOYepDaFuKLiNEJKjAMzAG2lSMTvZS281JTMwNDAJ1/XKippcgHqJ+dDpvscN+s513LacoP2y0khSFJKRKgQQRqBqD5kD3pldi2rr4PLu/xVRn2uMpOHOkjUFEGNvGn/p70Cdi9yE3Tqf3kJ59FEbe9adSt1dOzWt9iJImysBHXcPJQkqUQEpBJJ0AA1JJ5CldjHabY3JctD3mR0FsO5BklQyhXxZoBO8e1Se3XF1N2jbKDHfuZVfwJEke5y+00jrZlMSpQ3BCd5BnUGI0/MVn00JOI6SLZmz7MoBawZAlJUNteeuoB866f4WdiwtlLP+5QST5gR+VcqlwlSlJBCJjmQAdgT1gHfeDTowO/durK1YYClFDaUqHIFJyhSvIb69BVaxHIl0HYxlY3habm3dZCsgcTlK0gEgHf5jT3pUYl2PPI/wAG4QudgpBR8yCr8Ka+FYMhhASFKUrmtR1PyAHtFWA6TNAamG5h6WpqUcIcfKc045wZe2oKnWFZE7rSQpProZA8yBV7f3aWsFQnZSm1D1zkkeu9NzibFEtMud6QlISfGdgYMSDvJgRzrnrivF/tFu0lLfdpZEK8UhcaAgQMsdNdKmnpj8S8S9fXdRdr83lh2KXQTiTST94KA/kP9KdvaW2lWG3IVGiAR6hQI+sVzVwje9zdsuAwUOJUPY6j5TTw7b3lfY2YJyqdEgbHwKIn6n2otPDiKVBdYuuzxM4g0AEnL4/ESPh10gakbx5U3+LMYypSYV4SFhQGgKd9eZInT+lc9WVytt9LjZIWmCkjeZ0/HbzprcPWz9473l24EpQ0l5DbeqdVEKCpEiRGgmNd6LWfc+6UVQFtLnj7EiuyuWilShCSF5dArOghJPUg9OXnVH2L3SGy73iko8UypQH3fM+QoT4sxlxx5cFQaKtByMR84gH3FDDxzLk9PxP9qcp0r0dvkxVnIq37ATrK0ukOpC21JWk7KSZBjoRVF2grIw+5j/hq+oj86qOxu6C8OSnm2tST85H0IqR2pXikWZCMqlEg92pGYLSNx5bjX250js21NvgxncCt5z+tJJASkqJI8KZJOs6Aa0bYpwZd3LqFM2ZYayhCQtQEROqhObWSTpvNEHBvEaW3Qwu2atwpObwkFaZAPiM6pM7bjbWmlIWgEGZGhSaK+pdCbCVNEPZr8RcYF2T2zai7dAOrMHukShpHkB8SvcgeVHjVm0kBKW2wAIASkafSsL5Lici4kJ0UBqRvBA5xpoOpqqv8fUBCQCobDn8oJ9orPYkxgASzurVSVBLbiwYmCZB9QTt6EVMQ45GoSTz3H01j50LcPW104931wClACoSTBUSRqR91KY56mdhRC5xCwCRnmOgJHzAipQczmnMlniZFiGQrQvKUR5AJOvufpXQvCLHdWzLPwqQ0gD+USPnNcxWisuu+tdG8N3hUkJVqUpSc06krEk/2pq+AINh3heC5O4A/GpSVaa1VsX52ImPOgvtMxxxJatkSlLoKlkHUgH4fTr105SDULc2lb2lxjnFxKi1aAKUDCnT8Kf4f3j57eStYqsOwlVwFNeF4Ey4t1IUhJO+VPNX+VJEcyNKhcNW6XHgxqlAbzqynVUkCJ3Hmdz5Ux7ZaW0hCEBKRoANAPpRGZaeBzKgFuYHMcMsWLrbi0ZWwfiRPd5zoFLSSSncxJIBI1kCoffqur5+3bJyuKSHlDky2CSkHqtSgn0mjPEsUgKTkBlJ3MjY7jmNNpoBYxgWN46ptoEPOobWCo6HJmlJ1ga/CZ9aXY4Jh1GbQy4kbyNkNgCAMo5bRH0qg434ufs7e0cZKCXJSpKkyDA6ggir/AIiuJbmOQ5+YpV9o96XLWzB5KdHyy/1pjTKrVVB4gKzFUNuZOc4vfxa3ftlIQhQQFp7smVqSqcuUzMwaHOCX12tyHXWX0NkZSsoMAyCCZ5eEz5TUzspuMrykwPFrPMQkjf8A1Gm1fLSWFIUgEKQoHlM+HX+apr1ShemuB/wS1NAdrtk/9gF/7QLJVb2rydUocIP+tOh9PDHvSXtVk6bR+GtdHv2yLnDiy8MyC1B66CQfUEAjzFJVPBuW8Fv35ykxmyaxvHxRMc/pypem+LwrYxB5orGZsEwogkcjGxrpTsowP7NYoKh43fGfQ7fTX3ob4Q4Cs3Qm4cSpUHKlvNCITsVADxK6k79KZF87CAE6apGnSQI+VSWBGJXN8yfXwFau+8qq8RxUpWlATvzmqk2kgXm/HsHbuWlNuoC0qGqTz/v0NIG8wNlVxetsRDABy5tVhOVKgCT8QkgdY86fyL9RbJ5jSuW7+5KL187gurBEkT+0O8a0ag+1rylRNwtLTGeGWG289u+l1UAgSUKB00KFJgnfYg02uGrhGMYWGblSUvajwnxAtmErynUeY560nrdIWpSMqQCQZA1HknXQes70bdlC+7xEtwFZ2VgnY+EoIP68qmpRKDcDOWqH9JlJifZ/esvBssuOJkQtlJUCPI/dPrEedH6rBy2t/EMj9x3bDbczlQkmJg7lSiT5JTzmmXmoB4gzv3hheTukkI0mCoZc245FXuQeVDL9zJVScQY7UsHbat7dbSgpGct+6UZSZ5yUKpbMWy3FQ2hS1aaISVH5Cugk4OwtlllbYW2ycyEq18Wup67n51aNJCPChKUjoAAPkKJS1mwDF5D6ctfMX/ZlcLs7V4OkNLWshvvNgrKAM4Go8Q2MH51X4jh+KrUVLvEuHcSgoKf4CmctFmL8Oi6ulI7wtpW3K4SCSRoCCTAO2sch0qutMQcWlbbigssqLWaIzZdMxHIn1oFSu5fqDEPTpJt2HMArDCLlt1ZWgwkd4pcEgidfEPUnWPOmHwLxGEq+yLWo5kZm1KImQfEmQTpzHv5UP8VYy8006lpZQMoCo+8DvP4fOlbZYo6hxlYUZbIy+Wu35UR6nVW55lBTKHb2nVilkchsdzPTX1qvfx3u0khIUdNzAA0EkgGor+LKNsl0jWEmJ/eG21CPFGISe6UklJA+FWXcx0NBCAZnZOJjjvaBm/ZNjMrbTbfyJ8qAb3ih5LikqU7IMeFWUewAMfOpeJuJYKW20AZdM3M7HU0OuLUslZJk1cKBJvP/2Q==">
            <a:extLst>
              <a:ext uri="{FF2B5EF4-FFF2-40B4-BE49-F238E27FC236}">
                <a16:creationId xmlns:a16="http://schemas.microsoft.com/office/drawing/2014/main" xmlns="" id="{E9D058C3-CD3D-4008-8AEE-42A83A2AC7A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pic>
        <p:nvPicPr>
          <p:cNvPr id="20492" name="Picture 22" descr="http://media.baotintuc.vn/2014/07/23/10/40/pham-tuan.jpg">
            <a:extLst>
              <a:ext uri="{FF2B5EF4-FFF2-40B4-BE49-F238E27FC236}">
                <a16:creationId xmlns:a16="http://schemas.microsoft.com/office/drawing/2014/main" xmlns="" id="{A3F8375C-718C-4DAB-943D-BA9043696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90" y="40005"/>
            <a:ext cx="12190095" cy="679323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xmedia.nguoiduatin.vn/172/2014/8/4/giankhoan%20(1).jpg">
            <a:extLst>
              <a:ext uri="{FF2B5EF4-FFF2-40B4-BE49-F238E27FC236}">
                <a16:creationId xmlns:a16="http://schemas.microsoft.com/office/drawing/2014/main" xmlns="" id="{0FC2A357-F074-4812-95A1-F54CBB2BB1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6">
            <a:extLst>
              <a:ext uri="{FF2B5EF4-FFF2-40B4-BE49-F238E27FC236}">
                <a16:creationId xmlns:a16="http://schemas.microsoft.com/office/drawing/2014/main" xmlns="" id="{8B3F1128-4B6D-4F12-8795-37CFE166FC74}"/>
              </a:ext>
            </a:extLst>
          </p:cNvPr>
          <p:cNvSpPr txBox="1">
            <a:spLocks noChangeArrowheads="1"/>
          </p:cNvSpPr>
          <p:nvPr/>
        </p:nvSpPr>
        <p:spPr bwMode="auto">
          <a:xfrm>
            <a:off x="8305800" y="228600"/>
            <a:ext cx="1676400" cy="400050"/>
          </a:xfrm>
          <a:prstGeom prst="rect">
            <a:avLst/>
          </a:prstGeom>
          <a:gradFill rotWithShape="1">
            <a:gsLst>
              <a:gs pos="0">
                <a:srgbClr val="FF0000"/>
              </a:gs>
              <a:gs pos="50000">
                <a:schemeClr val="bg1"/>
              </a:gs>
              <a:gs pos="100000">
                <a:srgbClr val="FF0000"/>
              </a:gs>
            </a:gsLst>
            <a:lin ang="5400000" scaled="1"/>
          </a:gradFill>
          <a:ln w="9525">
            <a:noFill/>
            <a:miter lim="800000"/>
            <a:headEnd/>
            <a:tailEnd/>
          </a:ln>
          <a:effectLst/>
        </p:spPr>
        <p:txBody>
          <a:bodyPr>
            <a:spAutoFit/>
          </a:bodyPr>
          <a:lstStyle/>
          <a:p>
            <a:pPr fontAlgn="base">
              <a:spcBef>
                <a:spcPct val="50000"/>
              </a:spcBef>
              <a:spcAft>
                <a:spcPct val="0"/>
              </a:spcAft>
              <a:defRPr/>
            </a:pPr>
            <a:r>
              <a:rPr lang="en-US" sz="2000" dirty="0">
                <a:solidFill>
                  <a:prstClr val="black"/>
                </a:solidFill>
                <a:latin typeface="Times New Roman" pitchFamily="18" charset="0"/>
                <a:cs typeface="Times New Roman" pitchFamily="18" charset="0"/>
              </a:rPr>
              <a:t>Giàn khoan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xmlns="" id="{548E301D-83A1-44CA-BA8F-1D2ED01A05C0}"/>
              </a:ext>
            </a:extLst>
          </p:cNvPr>
          <p:cNvSpPr>
            <a:spLocks noGrp="1" noChangeArrowheads="1"/>
          </p:cNvSpPr>
          <p:nvPr>
            <p:ph type="title"/>
          </p:nvPr>
        </p:nvSpPr>
        <p:spPr/>
        <p:txBody>
          <a:bodyPr/>
          <a:lstStyle/>
          <a:p>
            <a:pPr eaLnBrk="1" hangingPunct="1"/>
            <a:endParaRPr lang="en-US" altLang="en-US"/>
          </a:p>
        </p:txBody>
      </p:sp>
      <p:pic>
        <p:nvPicPr>
          <p:cNvPr id="21507" name="Picture 3" descr="Trang10-toxe2tangA2T">
            <a:extLst>
              <a:ext uri="{FF2B5EF4-FFF2-40B4-BE49-F238E27FC236}">
                <a16:creationId xmlns:a16="http://schemas.microsoft.com/office/drawing/2014/main" xmlns="" id="{7E75ABDA-152D-42C0-A9FF-941A1077F2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E27E5FE0-8499-4C7D-9CBB-9163EAF83C3B}"/>
              </a:ext>
            </a:extLst>
          </p:cNvPr>
          <p:cNvSpPr>
            <a:spLocks noGrp="1" noChangeArrowheads="1"/>
          </p:cNvSpPr>
          <p:nvPr>
            <p:ph type="title"/>
          </p:nvPr>
        </p:nvSpPr>
        <p:spPr/>
        <p:txBody>
          <a:bodyPr/>
          <a:lstStyle/>
          <a:p>
            <a:pPr eaLnBrk="1" hangingPunct="1"/>
            <a:endParaRPr lang="en-US" altLang="en-US"/>
          </a:p>
        </p:txBody>
      </p:sp>
      <p:pic>
        <p:nvPicPr>
          <p:cNvPr id="22531" name="Picture 3" descr="Vuichoi_2">
            <a:extLst>
              <a:ext uri="{FF2B5EF4-FFF2-40B4-BE49-F238E27FC236}">
                <a16:creationId xmlns:a16="http://schemas.microsoft.com/office/drawing/2014/main" xmlns="" id="{06F41541-68AE-472C-9B09-24F3D8C8F4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5867400"/>
          </a:xfrm>
          <a:noFill/>
        </p:spPr>
      </p:pic>
      <p:sp>
        <p:nvSpPr>
          <p:cNvPr id="22532" name="Text Box 4">
            <a:extLst>
              <a:ext uri="{FF2B5EF4-FFF2-40B4-BE49-F238E27FC236}">
                <a16:creationId xmlns:a16="http://schemas.microsoft.com/office/drawing/2014/main" xmlns="" id="{A44A1AFF-518B-4059-B8B6-A526650C0183}"/>
              </a:ext>
            </a:extLst>
          </p:cNvPr>
          <p:cNvSpPr txBox="1">
            <a:spLocks noChangeArrowheads="1"/>
          </p:cNvSpPr>
          <p:nvPr/>
        </p:nvSpPr>
        <p:spPr bwMode="auto">
          <a:xfrm>
            <a:off x="1752600" y="6156326"/>
            <a:ext cx="845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en-US" sz="4000">
                <a:solidFill>
                  <a:prstClr val="black"/>
                </a:solidFill>
                <a:latin typeface="Times New Roman" panose="02020603050405020304" pitchFamily="18" charset="0"/>
                <a:cs typeface="Times New Roman" panose="02020603050405020304" pitchFamily="18" charset="0"/>
              </a:rPr>
              <a:t>Trẻ em và người lớn được vui chơi</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40D82CF-0BC2-41E3-97B9-F7B4E30BA3EA}"/>
              </a:ext>
            </a:extLst>
          </p:cNvPr>
          <p:cNvSpPr txBox="1"/>
          <p:nvPr/>
        </p:nvSpPr>
        <p:spPr>
          <a:xfrm>
            <a:off x="508378" y="2474893"/>
            <a:ext cx="10914797" cy="523220"/>
          </a:xfrm>
          <a:prstGeom prst="rect">
            <a:avLst/>
          </a:prstGeom>
          <a:noFill/>
        </p:spPr>
        <p:txBody>
          <a:bodyPr wrap="square">
            <a:spAutoFit/>
          </a:bodyPr>
          <a:lstStyle/>
          <a:p>
            <a:r>
              <a:rPr lang="en-US" sz="2800" b="1" dirty="0" err="1">
                <a:solidFill>
                  <a:srgbClr val="FF0000"/>
                </a:solidFill>
                <a:latin typeface="Times New Roman" panose="02020603050405020304" pitchFamily="18" charset="0"/>
                <a:cs typeface="Times New Roman" panose="02020603050405020304" pitchFamily="18" charset="0"/>
              </a:rPr>
              <a:t>Hình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ảnh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i="1" dirty="0" err="1">
                <a:solidFill>
                  <a:srgbClr val="FF0000"/>
                </a:solidFill>
                <a:latin typeface="Times New Roman" panose="02020603050405020304" pitchFamily="18" charset="0"/>
                <a:cs typeface="Times New Roman" panose="02020603050405020304" pitchFamily="18" charset="0"/>
              </a:rPr>
              <a:t>trăng</a:t>
            </a:r>
            <a:r>
              <a:rPr lang="en-US" sz="2800" b="1" i="1" dirty="0">
                <a:solidFill>
                  <a:srgbClr val="FF0000"/>
                </a:solidFill>
                <a:latin typeface="Times New Roman" panose="02020603050405020304" pitchFamily="18" charset="0"/>
                <a:cs typeface="Times New Roman" panose="02020603050405020304" pitchFamily="18" charset="0"/>
              </a:rPr>
              <a:t> </a:t>
            </a:r>
            <a:r>
              <a:rPr lang="en-US" sz="2800" b="1" i="1" dirty="0" err="1">
                <a:solidFill>
                  <a:srgbClr val="FF0000"/>
                </a:solidFill>
                <a:latin typeface="Times New Roman" panose="02020603050405020304" pitchFamily="18" charset="0"/>
                <a:cs typeface="Times New Roman" panose="02020603050405020304" pitchFamily="18" charset="0"/>
              </a:rPr>
              <a:t>mai</a:t>
            </a:r>
            <a:r>
              <a:rPr lang="en-US" sz="2800" b="1" i="1" dirty="0">
                <a:solidFill>
                  <a:srgbClr val="FF0000"/>
                </a:solidFill>
                <a:latin typeface="Times New Roman" panose="02020603050405020304" pitchFamily="18" charset="0"/>
                <a:cs typeface="Times New Roman" panose="02020603050405020304" pitchFamily="18" charset="0"/>
              </a:rPr>
              <a:t> </a:t>
            </a:r>
            <a:r>
              <a:rPr lang="en-US" sz="2800" b="1" i="1" dirty="0" err="1">
                <a:solidFill>
                  <a:srgbClr val="FF0000"/>
                </a:solidFill>
                <a:latin typeface="Times New Roman" panose="02020603050405020304" pitchFamily="18" charset="0"/>
                <a:cs typeface="Times New Roman" panose="02020603050405020304" pitchFamily="18" charset="0"/>
              </a:rPr>
              <a:t>còn</a:t>
            </a:r>
            <a:r>
              <a:rPr lang="en-US" sz="2800" b="1" i="1" dirty="0">
                <a:solidFill>
                  <a:srgbClr val="FF0000"/>
                </a:solidFill>
                <a:latin typeface="Times New Roman" panose="02020603050405020304" pitchFamily="18" charset="0"/>
                <a:cs typeface="Times New Roman" panose="02020603050405020304" pitchFamily="18" charset="0"/>
              </a:rPr>
              <a:t> </a:t>
            </a:r>
            <a:r>
              <a:rPr lang="en-US" sz="2800" b="1" i="1" dirty="0" err="1">
                <a:solidFill>
                  <a:srgbClr val="FF0000"/>
                </a:solidFill>
                <a:latin typeface="Times New Roman" panose="02020603050405020304" pitchFamily="18" charset="0"/>
                <a:cs typeface="Times New Roman" panose="02020603050405020304" pitchFamily="18" charset="0"/>
              </a:rPr>
              <a:t>sáng</a:t>
            </a:r>
            <a:r>
              <a:rPr lang="en-US" sz="2800" b="1" i="1" dirty="0">
                <a:solidFill>
                  <a:srgbClr val="FF0000"/>
                </a:solidFill>
                <a:latin typeface="Times New Roman" panose="02020603050405020304" pitchFamily="18" charset="0"/>
                <a:cs typeface="Times New Roman" panose="02020603050405020304" pitchFamily="18" charset="0"/>
              </a:rPr>
              <a:t> </a:t>
            </a:r>
            <a:r>
              <a:rPr lang="en-US" sz="2800" b="1" i="1" dirty="0" err="1">
                <a:solidFill>
                  <a:srgbClr val="FF0000"/>
                </a:solidFill>
                <a:latin typeface="Times New Roman" panose="02020603050405020304" pitchFamily="18" charset="0"/>
                <a:cs typeface="Times New Roman" panose="02020603050405020304" pitchFamily="18" charset="0"/>
              </a:rPr>
              <a:t>hơn</a:t>
            </a:r>
            <a:r>
              <a:rPr lang="en-US" sz="2800" b="1" i="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nói</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lên</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điều</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gì</a:t>
            </a:r>
            <a:r>
              <a:rPr lang="en-US" sz="2800" b="1" dirty="0">
                <a:solidFill>
                  <a:srgbClr val="FF0000"/>
                </a:solidFill>
                <a:latin typeface="Times New Roman" panose="02020603050405020304" pitchFamily="18" charset="0"/>
                <a:cs typeface="Times New Roman" panose="02020603050405020304" pitchFamily="18" charset="0"/>
              </a:rPr>
              <a:t>?</a:t>
            </a:r>
          </a:p>
        </p:txBody>
      </p:sp>
      <p:sp>
        <p:nvSpPr>
          <p:cNvPr id="5" name="Hộp_Văn_Bản 8">
            <a:extLst>
              <a:ext uri="{FF2B5EF4-FFF2-40B4-BE49-F238E27FC236}">
                <a16:creationId xmlns:a16="http://schemas.microsoft.com/office/drawing/2014/main" xmlns="" id="{53535545-2EA5-4ED8-984C-ACAB7A78D010}"/>
              </a:ext>
            </a:extLst>
          </p:cNvPr>
          <p:cNvSpPr txBox="1">
            <a:spLocks noChangeArrowheads="1"/>
          </p:cNvSpPr>
          <p:nvPr/>
        </p:nvSpPr>
        <p:spPr bwMode="auto">
          <a:xfrm>
            <a:off x="304800" y="183656"/>
            <a:ext cx="11887200"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Đọc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thầm</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đoạn</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lang="en-US" sz="4000" b="1" dirty="0">
                <a:solidFill>
                  <a:srgbClr val="000000"/>
                </a:solidFill>
                <a:latin typeface="Times New Roman" panose="02020603050405020304" pitchFamily="18" charset="0"/>
                <a:cs typeface="Times New Roman" panose="02020603050405020304" pitchFamily="18" charset="0"/>
              </a:rPr>
              <a:t>3</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và</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trả</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lời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các</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câu</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hỏi</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p>
        </p:txBody>
      </p:sp>
      <p:sp>
        <p:nvSpPr>
          <p:cNvPr id="6" name="TextBox 5">
            <a:extLst>
              <a:ext uri="{FF2B5EF4-FFF2-40B4-BE49-F238E27FC236}">
                <a16:creationId xmlns:a16="http://schemas.microsoft.com/office/drawing/2014/main" xmlns="" id="{BAC73D38-2859-4F55-AFBF-F88DA9050394}"/>
              </a:ext>
            </a:extLst>
          </p:cNvPr>
          <p:cNvSpPr txBox="1"/>
          <p:nvPr/>
        </p:nvSpPr>
        <p:spPr>
          <a:xfrm>
            <a:off x="508378" y="1020899"/>
            <a:ext cx="11246300" cy="1292662"/>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altLang="en-US" sz="2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Trăng đêm nay sáng quá ! Trăng mai còn sáng hơn. Anh mừng cho các em vui tết Trung thu độc lập đầu tiên và anh mong ước ngày mai đây, những tết Trung thu tươi đẹp hơn nữa sẽ đến với các em.</a:t>
            </a:r>
          </a:p>
        </p:txBody>
      </p:sp>
      <p:sp>
        <p:nvSpPr>
          <p:cNvPr id="7" name="TextBox 6">
            <a:extLst>
              <a:ext uri="{FF2B5EF4-FFF2-40B4-BE49-F238E27FC236}">
                <a16:creationId xmlns:a16="http://schemas.microsoft.com/office/drawing/2014/main" xmlns="" id="{E2586BB4-773F-4554-9487-91749C408B71}"/>
              </a:ext>
            </a:extLst>
          </p:cNvPr>
          <p:cNvSpPr txBox="1"/>
          <p:nvPr/>
        </p:nvSpPr>
        <p:spPr>
          <a:xfrm>
            <a:off x="675861" y="3429000"/>
            <a:ext cx="110788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err="1">
                <a:solidFill>
                  <a:srgbClr val="0070C0"/>
                </a:solidFill>
                <a:latin typeface="Times New Roman" panose="02020603050405020304" pitchFamily="18" charset="0"/>
                <a:cs typeface="Times New Roman" panose="02020603050405020304" pitchFamily="18" charset="0"/>
              </a:rPr>
              <a:t>Tương</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lai</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của</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trẻ</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em</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và</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đất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nước</a:t>
            </a:r>
            <a:r>
              <a:rPr lang="en-US" sz="2800" b="1" dirty="0">
                <a:solidFill>
                  <a:srgbClr val="0070C0"/>
                </a:solidFill>
                <a:latin typeface="Times New Roman" panose="02020603050405020304" pitchFamily="18" charset="0"/>
                <a:cs typeface="Times New Roman" panose="02020603050405020304" pitchFamily="18" charset="0"/>
              </a:rPr>
              <a:t> ta </a:t>
            </a:r>
            <a:r>
              <a:rPr lang="en-US" sz="2800" b="1" dirty="0" err="1">
                <a:solidFill>
                  <a:srgbClr val="0070C0"/>
                </a:solidFill>
                <a:latin typeface="Times New Roman" panose="02020603050405020304" pitchFamily="18" charset="0"/>
                <a:cs typeface="Times New Roman" panose="02020603050405020304" pitchFamily="18" charset="0"/>
              </a:rPr>
              <a:t>sẽ</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ngày</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càn</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tươi</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đẹp</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hơn</a:t>
            </a:r>
            <a:r>
              <a:rPr lang="en-US" sz="2800" b="1" dirty="0">
                <a:solidFill>
                  <a:srgbClr val="0070C0"/>
                </a:solidFill>
                <a:latin typeface="Times New Roman" panose="02020603050405020304" pitchFamily="18" charset="0"/>
                <a:cs typeface="Times New Roman" panose="02020603050405020304" pitchFamily="18" charset="0"/>
              </a:rPr>
              <a:t>.</a:t>
            </a:r>
            <a:endParaRPr kumimoji="0" lang="en-US" sz="28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xmlns="" id="{2D784385-DBDC-4A20-9616-E871A11106B5}"/>
              </a:ext>
            </a:extLst>
          </p:cNvPr>
          <p:cNvSpPr txBox="1"/>
          <p:nvPr/>
        </p:nvSpPr>
        <p:spPr>
          <a:xfrm>
            <a:off x="675861" y="4113552"/>
            <a:ext cx="10914796" cy="523220"/>
          </a:xfrm>
          <a:prstGeom prst="rect">
            <a:avLst/>
          </a:prstGeom>
          <a:noFill/>
        </p:spPr>
        <p:txBody>
          <a:bodyPr wrap="square">
            <a:spAutoFit/>
          </a:bodyPr>
          <a:lstStyle/>
          <a:p>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Em</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mơ</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ước</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đất</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nước</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ta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mai</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sau</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sẽ</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phát</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triển</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như</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thế</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nào</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lang="en-US" dirty="0">
              <a:solidFill>
                <a:srgbClr val="FF0000"/>
              </a:solidFill>
            </a:endParaRPr>
          </a:p>
        </p:txBody>
      </p:sp>
    </p:spTree>
    <p:extLst>
      <p:ext uri="{BB962C8B-B14F-4D97-AF65-F5344CB8AC3E}">
        <p14:creationId xmlns:p14="http://schemas.microsoft.com/office/powerpoint/2010/main" val="425742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A1FB663-3E24-4C5E-ABE0-E78B7C1E5BC6}"/>
              </a:ext>
            </a:extLst>
          </p:cNvPr>
          <p:cNvSpPr txBox="1">
            <a:spLocks noChangeArrowheads="1"/>
          </p:cNvSpPr>
          <p:nvPr/>
        </p:nvSpPr>
        <p:spPr bwMode="auto">
          <a:xfrm>
            <a:off x="1752600" y="2057400"/>
            <a:ext cx="8610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fontAlgn="base">
              <a:spcAft>
                <a:spcPct val="0"/>
              </a:spcAft>
              <a:buNone/>
            </a:pPr>
            <a:r>
              <a:rPr lang="en-US" altLang="en-US" b="1" dirty="0" err="1">
                <a:solidFill>
                  <a:srgbClr val="3333CC"/>
                </a:solidFill>
                <a:latin typeface="Times New Roman" panose="02020603050405020304" pitchFamily="18" charset="0"/>
                <a:cs typeface="Times New Roman" panose="02020603050405020304" pitchFamily="18" charset="0"/>
              </a:rPr>
              <a:t>Bài</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tập</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đọc</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cho</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thấy</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tình</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cảm</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của</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anh</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chiến</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sĩ</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với</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các</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em</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nhỏ</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như</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thế</a:t>
            </a:r>
            <a:r>
              <a:rPr lang="en-US" altLang="en-US" b="1" dirty="0">
                <a:solidFill>
                  <a:srgbClr val="3333CC"/>
                </a:solidFill>
                <a:latin typeface="Times New Roman" panose="02020603050405020304" pitchFamily="18" charset="0"/>
                <a:cs typeface="Times New Roman" panose="02020603050405020304" pitchFamily="18" charset="0"/>
              </a:rPr>
              <a:t> </a:t>
            </a:r>
            <a:r>
              <a:rPr lang="en-US" altLang="en-US" b="1" dirty="0" err="1">
                <a:solidFill>
                  <a:srgbClr val="3333CC"/>
                </a:solidFill>
                <a:latin typeface="Times New Roman" panose="02020603050405020304" pitchFamily="18" charset="0"/>
                <a:cs typeface="Times New Roman" panose="02020603050405020304" pitchFamily="18" charset="0"/>
              </a:rPr>
              <a:t>nào</a:t>
            </a:r>
            <a:r>
              <a:rPr lang="en-US" altLang="en-US" b="1" dirty="0">
                <a:solidFill>
                  <a:srgbClr val="3333CC"/>
                </a:solidFill>
                <a:latin typeface="Times New Roman" panose="02020603050405020304" pitchFamily="18" charset="0"/>
                <a:cs typeface="Times New Roman" panose="02020603050405020304" pitchFamily="18" charset="0"/>
              </a:rPr>
              <a:t> ?</a:t>
            </a:r>
          </a:p>
          <a:p>
            <a:pPr algn="ctr" fontAlgn="base">
              <a:spcAft>
                <a:spcPct val="0"/>
              </a:spcAft>
              <a:buNone/>
            </a:pPr>
            <a:endParaRPr lang="en-US" altLang="en-US" b="1" dirty="0">
              <a:solidFill>
                <a:srgbClr val="3333CC"/>
              </a:solidFill>
              <a:latin typeface="Times New Roman" panose="02020603050405020304" pitchFamily="18" charset="0"/>
              <a:cs typeface="Times New Roman" panose="02020603050405020304" pitchFamily="18" charset="0"/>
            </a:endParaRPr>
          </a:p>
        </p:txBody>
      </p:sp>
      <p:sp>
        <p:nvSpPr>
          <p:cNvPr id="3" name="Rectangle 18">
            <a:extLst>
              <a:ext uri="{FF2B5EF4-FFF2-40B4-BE49-F238E27FC236}">
                <a16:creationId xmlns:a16="http://schemas.microsoft.com/office/drawing/2014/main" xmlns="" id="{18057DCF-9D35-46FE-9387-FD5A330F49A8}"/>
              </a:ext>
            </a:extLst>
          </p:cNvPr>
          <p:cNvSpPr>
            <a:spLocks noChangeArrowheads="1"/>
          </p:cNvSpPr>
          <p:nvPr/>
        </p:nvSpPr>
        <p:spPr bwMode="auto">
          <a:xfrm>
            <a:off x="3856038" y="1600200"/>
            <a:ext cx="662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US" altLang="en-US" sz="3600">
                <a:solidFill>
                  <a:srgbClr val="FF0000"/>
                </a:solidFill>
                <a:latin typeface="Times New Roman" panose="02020603050405020304" pitchFamily="18" charset="0"/>
                <a:cs typeface="Times New Roman" panose="02020603050405020304" pitchFamily="18" charset="0"/>
              </a:rPr>
              <a:t>Trung thu độc lập</a:t>
            </a:r>
          </a:p>
          <a:p>
            <a:pPr fontAlgn="base">
              <a:spcBef>
                <a:spcPct val="0"/>
              </a:spcBef>
              <a:spcAft>
                <a:spcPct val="0"/>
              </a:spcAft>
              <a:buNone/>
            </a:pPr>
            <a:r>
              <a:rPr lang="en-US" altLang="en-US" sz="3600">
                <a:solidFill>
                  <a:srgbClr val="FF0000"/>
                </a:solidFill>
                <a:latin typeface="Times New Roman" panose="02020603050405020304" pitchFamily="18" charset="0"/>
                <a:cs typeface="Times New Roman" panose="02020603050405020304" pitchFamily="18" charset="0"/>
              </a:rPr>
              <a:t>                           </a:t>
            </a:r>
            <a:r>
              <a:rPr lang="en-US" altLang="en-US" sz="2800">
                <a:solidFill>
                  <a:srgbClr val="7030A0"/>
                </a:solidFill>
                <a:latin typeface="Times New Roman" panose="02020603050405020304" pitchFamily="18" charset="0"/>
                <a:cs typeface="Times New Roman" panose="02020603050405020304" pitchFamily="18" charset="0"/>
              </a:rPr>
              <a:t>Thép Mới</a:t>
            </a:r>
            <a:r>
              <a:rPr lang="en-US" altLang="en-US" sz="3600">
                <a:solidFill>
                  <a:srgbClr val="FF0000"/>
                </a:solidFill>
                <a:latin typeface="Times New Roman" panose="02020603050405020304" pitchFamily="18" charset="0"/>
                <a:cs typeface="Times New Roman" panose="02020603050405020304" pitchFamily="18" charset="0"/>
              </a:rPr>
              <a:t/>
            </a:r>
            <a:br>
              <a:rPr lang="en-US" altLang="en-US" sz="3600">
                <a:solidFill>
                  <a:srgbClr val="FF0000"/>
                </a:solidFill>
                <a:latin typeface="Times New Roman" panose="02020603050405020304" pitchFamily="18" charset="0"/>
                <a:cs typeface="Times New Roman" panose="02020603050405020304" pitchFamily="18" charset="0"/>
              </a:rPr>
            </a:br>
            <a:r>
              <a:rPr lang="en-US" altLang="en-US" sz="3600">
                <a:solidFill>
                  <a:srgbClr val="FF0000"/>
                </a:solidFill>
                <a:latin typeface="Times New Roman" panose="02020603050405020304" pitchFamily="18" charset="0"/>
                <a:cs typeface="Times New Roman" panose="02020603050405020304" pitchFamily="18" charset="0"/>
              </a:rPr>
              <a:t>                                 </a:t>
            </a:r>
            <a:endParaRPr lang="en-US" altLang="en-US" sz="3000">
              <a:solidFill>
                <a:srgbClr val="0000FF"/>
              </a:solidFill>
              <a:latin typeface="Times New Roman" panose="02020603050405020304" pitchFamily="18" charset="0"/>
              <a:cs typeface="Times New Roman" panose="02020603050405020304" pitchFamily="18" charset="0"/>
            </a:endParaRPr>
          </a:p>
        </p:txBody>
      </p:sp>
      <p:sp>
        <p:nvSpPr>
          <p:cNvPr id="5" name="Rectangle 19">
            <a:extLst>
              <a:ext uri="{FF2B5EF4-FFF2-40B4-BE49-F238E27FC236}">
                <a16:creationId xmlns:a16="http://schemas.microsoft.com/office/drawing/2014/main" xmlns="" id="{562B1B29-A779-4812-A9EC-F76D46A1FD10}"/>
              </a:ext>
            </a:extLst>
          </p:cNvPr>
          <p:cNvSpPr>
            <a:spLocks noChangeArrowheads="1"/>
          </p:cNvSpPr>
          <p:nvPr/>
        </p:nvSpPr>
        <p:spPr bwMode="auto">
          <a:xfrm>
            <a:off x="4724400" y="609601"/>
            <a:ext cx="21336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US" altLang="en-US" sz="2800" u="sng">
                <a:solidFill>
                  <a:srgbClr val="000000"/>
                </a:solidFill>
              </a:rPr>
              <a:t>Tập đọc</a:t>
            </a:r>
            <a:r>
              <a:rPr lang="en-US" altLang="en-US" sz="2800">
                <a:solidFill>
                  <a:srgbClr val="000000"/>
                </a:solidFill>
              </a:rPr>
              <a:t> </a:t>
            </a:r>
          </a:p>
        </p:txBody>
      </p:sp>
      <p:sp>
        <p:nvSpPr>
          <p:cNvPr id="7" name="Horizontal Scroll 6">
            <a:extLst>
              <a:ext uri="{FF2B5EF4-FFF2-40B4-BE49-F238E27FC236}">
                <a16:creationId xmlns:a16="http://schemas.microsoft.com/office/drawing/2014/main" xmlns="" id="{13287932-E9D0-4342-A129-58A8BBA92143}"/>
              </a:ext>
            </a:extLst>
          </p:cNvPr>
          <p:cNvSpPr>
            <a:spLocks noChangeArrowheads="1"/>
          </p:cNvSpPr>
          <p:nvPr/>
        </p:nvSpPr>
        <p:spPr bwMode="auto">
          <a:xfrm>
            <a:off x="1524000" y="3276600"/>
            <a:ext cx="9144000" cy="3048000"/>
          </a:xfrm>
          <a:prstGeom prst="horizontalScroll">
            <a:avLst>
              <a:gd name="adj" fmla="val 12500"/>
            </a:avLst>
          </a:prstGeom>
          <a:solidFill>
            <a:srgbClr val="E7B8B7"/>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fontAlgn="base">
              <a:spcBef>
                <a:spcPct val="0"/>
              </a:spcBef>
              <a:spcAft>
                <a:spcPct val="0"/>
              </a:spcAft>
              <a:buNone/>
            </a:pPr>
            <a:r>
              <a:rPr lang="en-US" altLang="en-US" sz="3600" b="1" dirty="0">
                <a:solidFill>
                  <a:srgbClr val="000000"/>
                </a:solidFill>
                <a:latin typeface="Times New Roman" panose="02020603050405020304" pitchFamily="18" charset="0"/>
              </a:rPr>
              <a:t> </a:t>
            </a:r>
            <a:r>
              <a:rPr lang="en-US" altLang="en-US" sz="3600" b="1" u="sng" dirty="0" err="1">
                <a:solidFill>
                  <a:srgbClr val="FF0000"/>
                </a:solidFill>
                <a:latin typeface="Times New Roman" panose="02020603050405020304" pitchFamily="18" charset="0"/>
              </a:rPr>
              <a:t>Nội</a:t>
            </a:r>
            <a:r>
              <a:rPr lang="en-US" altLang="en-US" sz="3600" b="1" u="sng" dirty="0">
                <a:solidFill>
                  <a:srgbClr val="FF0000"/>
                </a:solidFill>
                <a:latin typeface="Times New Roman" panose="02020603050405020304" pitchFamily="18" charset="0"/>
              </a:rPr>
              <a:t> dung</a:t>
            </a:r>
            <a:r>
              <a:rPr lang="en-US" altLang="en-US" sz="3600" b="1"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Tình</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yêu</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th</a:t>
            </a:r>
            <a:r>
              <a:rPr lang="vi-VN" altLang="en-US" sz="3600" dirty="0">
                <a:solidFill>
                  <a:srgbClr val="000000"/>
                </a:solidFill>
                <a:latin typeface="Times New Roman" panose="02020603050405020304" pitchFamily="18" charset="0"/>
              </a:rPr>
              <a:t>ươ</a:t>
            </a:r>
            <a:r>
              <a:rPr lang="en-US" altLang="en-US" sz="3600" dirty="0">
                <a:solidFill>
                  <a:srgbClr val="000000"/>
                </a:solidFill>
                <a:latin typeface="Times New Roman" panose="02020603050405020304" pitchFamily="18" charset="0"/>
              </a:rPr>
              <a:t>ng </a:t>
            </a:r>
            <a:r>
              <a:rPr lang="en-US" altLang="en-US" sz="3600" dirty="0" err="1">
                <a:solidFill>
                  <a:srgbClr val="000000"/>
                </a:solidFill>
                <a:latin typeface="Times New Roman" panose="02020603050405020304" pitchFamily="18" charset="0"/>
              </a:rPr>
              <a:t>các</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em</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nhỏ</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của</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anh</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chiến</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sĩ</a:t>
            </a:r>
            <a:r>
              <a:rPr lang="en-US" altLang="en-US" sz="3600" dirty="0">
                <a:solidFill>
                  <a:srgbClr val="000000"/>
                </a:solidFill>
                <a:latin typeface="Times New Roman" panose="02020603050405020304" pitchFamily="18" charset="0"/>
              </a:rPr>
              <a:t>, m</a:t>
            </a:r>
            <a:r>
              <a:rPr lang="vi-VN" altLang="en-US" sz="3600" dirty="0">
                <a:solidFill>
                  <a:srgbClr val="000000"/>
                </a:solidFill>
                <a:latin typeface="Times New Roman" panose="02020603050405020304" pitchFamily="18" charset="0"/>
              </a:rPr>
              <a:t>ơ</a:t>
            </a:r>
            <a:r>
              <a:rPr lang="en-US" altLang="en-US" sz="3600" dirty="0">
                <a:solidFill>
                  <a:srgbClr val="000000"/>
                </a:solidFill>
                <a:latin typeface="Times New Roman" panose="02020603050405020304" pitchFamily="18" charset="0"/>
              </a:rPr>
              <a:t> </a:t>
            </a:r>
            <a:r>
              <a:rPr lang="vi-VN" altLang="en-US" sz="3600" dirty="0">
                <a:solidFill>
                  <a:srgbClr val="000000"/>
                </a:solidFill>
                <a:latin typeface="Times New Roman" panose="02020603050405020304" pitchFamily="18" charset="0"/>
              </a:rPr>
              <a:t>ước</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của</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anh</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về</a:t>
            </a:r>
            <a:r>
              <a:rPr lang="en-US" altLang="en-US" sz="3600" dirty="0">
                <a:solidFill>
                  <a:srgbClr val="000000"/>
                </a:solidFill>
                <a:latin typeface="Times New Roman" panose="02020603050405020304" pitchFamily="18" charset="0"/>
              </a:rPr>
              <a:t> t</a:t>
            </a:r>
            <a:r>
              <a:rPr lang="vi-VN" altLang="en-US" sz="3600" dirty="0">
                <a:solidFill>
                  <a:srgbClr val="000000"/>
                </a:solidFill>
                <a:latin typeface="Times New Roman" panose="02020603050405020304" pitchFamily="18" charset="0"/>
              </a:rPr>
              <a:t>ươ</a:t>
            </a:r>
            <a:r>
              <a:rPr lang="en-US" altLang="en-US" sz="3600" dirty="0">
                <a:solidFill>
                  <a:srgbClr val="000000"/>
                </a:solidFill>
                <a:latin typeface="Times New Roman" panose="02020603050405020304" pitchFamily="18" charset="0"/>
              </a:rPr>
              <a:t>ng </a:t>
            </a:r>
            <a:r>
              <a:rPr lang="en-US" altLang="en-US" sz="3600" dirty="0" err="1">
                <a:solidFill>
                  <a:srgbClr val="000000"/>
                </a:solidFill>
                <a:latin typeface="Times New Roman" panose="02020603050405020304" pitchFamily="18" charset="0"/>
              </a:rPr>
              <a:t>lai</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trong</a:t>
            </a:r>
            <a:r>
              <a:rPr lang="en-US" altLang="en-US" sz="3600" dirty="0">
                <a:solidFill>
                  <a:srgbClr val="000000"/>
                </a:solidFill>
                <a:latin typeface="Times New Roman" panose="02020603050405020304" pitchFamily="18" charset="0"/>
              </a:rPr>
              <a:t> </a:t>
            </a:r>
            <a:r>
              <a:rPr lang="vi-VN" altLang="en-US" sz="3600" dirty="0">
                <a:solidFill>
                  <a:srgbClr val="000000"/>
                </a:solidFill>
                <a:latin typeface="Times New Roman" panose="02020603050405020304" pitchFamily="18" charset="0"/>
              </a:rPr>
              <a:t>đê</a:t>
            </a:r>
            <a:r>
              <a:rPr lang="en-US" altLang="en-US" sz="3600" dirty="0">
                <a:solidFill>
                  <a:srgbClr val="000000"/>
                </a:solidFill>
                <a:latin typeface="Times New Roman" panose="02020603050405020304" pitchFamily="18" charset="0"/>
              </a:rPr>
              <a:t>m </a:t>
            </a:r>
            <a:r>
              <a:rPr lang="en-US" altLang="en-US" sz="3600" dirty="0" err="1">
                <a:solidFill>
                  <a:srgbClr val="000000"/>
                </a:solidFill>
                <a:latin typeface="Times New Roman" panose="02020603050405020304" pitchFamily="18" charset="0"/>
              </a:rPr>
              <a:t>trung</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thu</a:t>
            </a:r>
            <a:r>
              <a:rPr lang="en-US" altLang="en-US" sz="3600" dirty="0">
                <a:solidFill>
                  <a:srgbClr val="000000"/>
                </a:solidFill>
                <a:latin typeface="Times New Roman" panose="02020603050405020304" pitchFamily="18" charset="0"/>
              </a:rPr>
              <a:t> </a:t>
            </a:r>
            <a:r>
              <a:rPr lang="vi-VN" altLang="en-US" sz="3600" dirty="0">
                <a:solidFill>
                  <a:srgbClr val="000000"/>
                </a:solidFill>
                <a:latin typeface="Times New Roman" panose="02020603050405020304" pitchFamily="18" charset="0"/>
              </a:rPr>
              <a:t>độc</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lập</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đầu</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tiên</a:t>
            </a:r>
            <a:r>
              <a:rPr lang="en-US" altLang="en-US" sz="3600" dirty="0">
                <a:solidFill>
                  <a:srgbClr val="000000"/>
                </a:solidFill>
                <a:latin typeface="Times New Roman" panose="02020603050405020304" pitchFamily="18" charset="0"/>
              </a:rPr>
              <a:t> </a:t>
            </a:r>
            <a:r>
              <a:rPr lang="en-US" altLang="en-US" sz="3600" dirty="0" err="1">
                <a:solidFill>
                  <a:srgbClr val="000000"/>
                </a:solidFill>
                <a:latin typeface="Times New Roman" panose="02020603050405020304" pitchFamily="18" charset="0"/>
              </a:rPr>
              <a:t>của</a:t>
            </a:r>
            <a:r>
              <a:rPr lang="en-US" altLang="en-US" sz="3600" dirty="0">
                <a:solidFill>
                  <a:srgbClr val="000000"/>
                </a:solidFill>
                <a:latin typeface="Times New Roman" panose="02020603050405020304" pitchFamily="18" charset="0"/>
              </a:rPr>
              <a:t> </a:t>
            </a:r>
            <a:r>
              <a:rPr lang="vi-VN" altLang="en-US" sz="3600" dirty="0">
                <a:solidFill>
                  <a:srgbClr val="000000"/>
                </a:solidFill>
                <a:latin typeface="Times New Roman" panose="02020603050405020304" pitchFamily="18" charset="0"/>
              </a:rPr>
              <a:t>đất</a:t>
            </a:r>
            <a:r>
              <a:rPr lang="en-US" altLang="en-US" sz="3600" dirty="0">
                <a:solidFill>
                  <a:srgbClr val="000000"/>
                </a:solidFill>
                <a:latin typeface="Times New Roman" panose="02020603050405020304" pitchFamily="18" charset="0"/>
              </a:rPr>
              <a:t> n</a:t>
            </a:r>
            <a:r>
              <a:rPr lang="vi-VN" altLang="en-US" sz="3600" dirty="0">
                <a:solidFill>
                  <a:srgbClr val="000000"/>
                </a:solidFill>
                <a:latin typeface="Times New Roman" panose="02020603050405020304" pitchFamily="18" charset="0"/>
              </a:rPr>
              <a:t>ước</a:t>
            </a:r>
            <a:r>
              <a:rPr lang="en-US" altLang="en-US" sz="3600" dirty="0">
                <a:solidFill>
                  <a:srgbClr val="000000"/>
                </a:solidFill>
                <a:latin typeface="Times New Roman" panose="02020603050405020304" pitchFamily="18" charset="0"/>
              </a:rPr>
              <a:t>.</a:t>
            </a:r>
            <a:endParaRPr lang="en-US" altLang="en-US" sz="3600" dirty="0">
              <a:solidFill>
                <a:srgbClr val="000000"/>
              </a:solidFill>
              <a:latin typeface=".VnTime" panose="020B7200000000000000" pitchFamily="34" charset="0"/>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nodeType="afterGroup">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par>
                          <p:cTn id="12" fill="hold" nodeType="afterGroup">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21D5C61D-C717-4395-99E2-B5C89EB3CA2F}"/>
              </a:ext>
            </a:extLst>
          </p:cNvPr>
          <p:cNvSpPr txBox="1"/>
          <p:nvPr/>
        </p:nvSpPr>
        <p:spPr>
          <a:xfrm>
            <a:off x="357808" y="1962978"/>
            <a:ext cx="11476383" cy="1754326"/>
          </a:xfrm>
          <a:prstGeom prst="rect">
            <a:avLst/>
          </a:prstGeom>
          <a:noFill/>
        </p:spPr>
        <p:txBody>
          <a:bodyPr wrap="square">
            <a:spAutoFit/>
          </a:bodyPr>
          <a:lstStyle/>
          <a:p>
            <a:r>
              <a:rPr kumimoji="0" lang="en-US" altLang="en-US" sz="36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Nội</a:t>
            </a:r>
            <a:r>
              <a:rPr kumimoji="0" lang="en-US" altLang="en-US" sz="36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dung</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Tình</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yêu</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th</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ươ</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ng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các</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em</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nhỏ</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của</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anh</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chiến</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sĩ</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m</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ơ</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ước</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của</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anh</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về</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t</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ươ</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ng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lai</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trong</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đê</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m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trung</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thu</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độc</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lập</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đầu</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tiên</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36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của</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đất</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n</a:t>
            </a:r>
            <a:r>
              <a:rPr kumimoji="0" lang="vi-V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ước</a:t>
            </a:r>
            <a:r>
              <a:rPr kumimoji="0" lang="en-US"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endParaRPr lang="en-US" b="1" dirty="0"/>
          </a:p>
        </p:txBody>
      </p:sp>
      <p:pic>
        <p:nvPicPr>
          <p:cNvPr id="6" name="Đếm ngược 3 phút có tiếng">
            <a:hlinkClick r:id="" action="ppaction://media"/>
            <a:extLst>
              <a:ext uri="{FF2B5EF4-FFF2-40B4-BE49-F238E27FC236}">
                <a16:creationId xmlns:a16="http://schemas.microsoft.com/office/drawing/2014/main" xmlns="" id="{89A5C171-76E4-4CB2-B04C-16E7EBF3D30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182" y="133065"/>
            <a:ext cx="1850029" cy="1040642"/>
          </a:xfrm>
          <a:prstGeom prst="rect">
            <a:avLst/>
          </a:prstGeom>
        </p:spPr>
      </p:pic>
    </p:spTree>
    <p:extLst>
      <p:ext uri="{BB962C8B-B14F-4D97-AF65-F5344CB8AC3E}">
        <p14:creationId xmlns:p14="http://schemas.microsoft.com/office/powerpoint/2010/main" val="3477292538"/>
      </p:ext>
    </p:extLst>
  </p:cSld>
  <p:clrMapOvr>
    <a:masterClrMapping/>
  </p:clrMapOvr>
  <p:transition>
    <p:wheel spokes="8"/>
  </p:transition>
  <p:timing>
    <p:tnLst>
      <p:par>
        <p:cTn id="1" dur="indefinite" restart="never" nodeType="tmRoot">
          <p:childTnLst>
            <p:video>
              <p:cMediaNode vol="80000">
                <p:cTn id="2" fill="hold" display="0">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thu 1">
            <a:extLst>
              <a:ext uri="{FF2B5EF4-FFF2-40B4-BE49-F238E27FC236}">
                <a16:creationId xmlns:a16="http://schemas.microsoft.com/office/drawing/2014/main" xmlns="" id="{0F04E528-14CF-44F4-A26E-3CB849C42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2387" name="WordArt 3">
            <a:extLst>
              <a:ext uri="{FF2B5EF4-FFF2-40B4-BE49-F238E27FC236}">
                <a16:creationId xmlns:a16="http://schemas.microsoft.com/office/drawing/2014/main" xmlns="" id="{7EF4674D-FF6F-4444-AF9F-72B00E670B7F}"/>
              </a:ext>
            </a:extLst>
          </p:cNvPr>
          <p:cNvSpPr>
            <a:spLocks noChangeArrowheads="1" noChangeShapeType="1" noTextEdit="1"/>
          </p:cNvSpPr>
          <p:nvPr/>
        </p:nvSpPr>
        <p:spPr bwMode="auto">
          <a:xfrm>
            <a:off x="3657600" y="1828800"/>
            <a:ext cx="5562600" cy="1981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eaLnBrk="0" fontAlgn="base" hangingPunct="0">
              <a:spcBef>
                <a:spcPct val="0"/>
              </a:spcBef>
              <a:spcAft>
                <a:spcPct val="0"/>
              </a:spcAft>
            </a:pP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Luyện</a:t>
            </a:r>
            <a:r>
              <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 </a:t>
            </a: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đọc</a:t>
            </a:r>
            <a:r>
              <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 </a:t>
            </a:r>
            <a:r>
              <a:rPr lang="en-US" sz="3600" b="1" kern="10" dirty="0" err="1">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lại</a:t>
            </a:r>
            <a:endParaRPr lang="en-US" sz="3600" b="1" kern="10" dirty="0">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72386"/>
                                        </p:tgtEl>
                                        <p:attrNameLst>
                                          <p:attrName>style.visibility</p:attrName>
                                        </p:attrNameLst>
                                      </p:cBhvr>
                                      <p:to>
                                        <p:strVal val="visible"/>
                                      </p:to>
                                    </p:set>
                                    <p:anim calcmode="lin" valueType="num">
                                      <p:cBhvr>
                                        <p:cTn id="7" dur="1000" fill="hold"/>
                                        <p:tgtEl>
                                          <p:spTgt spid="272386"/>
                                        </p:tgtEl>
                                        <p:attrNameLst>
                                          <p:attrName>ppt_w</p:attrName>
                                        </p:attrNameLst>
                                      </p:cBhvr>
                                      <p:tavLst>
                                        <p:tav tm="0">
                                          <p:val>
                                            <p:fltVal val="0"/>
                                          </p:val>
                                        </p:tav>
                                        <p:tav tm="100000">
                                          <p:val>
                                            <p:strVal val="#ppt_w"/>
                                          </p:val>
                                        </p:tav>
                                      </p:tavLst>
                                    </p:anim>
                                    <p:anim calcmode="lin" valueType="num">
                                      <p:cBhvr>
                                        <p:cTn id="8" dur="1000" fill="hold"/>
                                        <p:tgtEl>
                                          <p:spTgt spid="272386"/>
                                        </p:tgtEl>
                                        <p:attrNameLst>
                                          <p:attrName>ppt_h</p:attrName>
                                        </p:attrNameLst>
                                      </p:cBhvr>
                                      <p:tavLst>
                                        <p:tav tm="0">
                                          <p:val>
                                            <p:fltVal val="0"/>
                                          </p:val>
                                        </p:tav>
                                        <p:tav tm="100000">
                                          <p:val>
                                            <p:strVal val="#ppt_h"/>
                                          </p:val>
                                        </p:tav>
                                      </p:tavLst>
                                    </p:anim>
                                    <p:anim calcmode="lin" valueType="num">
                                      <p:cBhvr>
                                        <p:cTn id="9" dur="1000" fill="hold"/>
                                        <p:tgtEl>
                                          <p:spTgt spid="272386"/>
                                        </p:tgtEl>
                                        <p:attrNameLst>
                                          <p:attrName>style.rotation</p:attrName>
                                        </p:attrNameLst>
                                      </p:cBhvr>
                                      <p:tavLst>
                                        <p:tav tm="0">
                                          <p:val>
                                            <p:fltVal val="90"/>
                                          </p:val>
                                        </p:tav>
                                        <p:tav tm="100000">
                                          <p:val>
                                            <p:fltVal val="0"/>
                                          </p:val>
                                        </p:tav>
                                      </p:tavLst>
                                    </p:anim>
                                    <p:animEffect transition="in" filter="fade">
                                      <p:cBhvr>
                                        <p:cTn id="10" dur="1000"/>
                                        <p:tgtEl>
                                          <p:spTgt spid="272386"/>
                                        </p:tgtEl>
                                      </p:cBhvr>
                                    </p:animEffect>
                                  </p:childTnLst>
                                </p:cTn>
                              </p:par>
                              <p:par>
                                <p:cTn id="11" presetID="55" presetClass="entr" presetSubtype="0" fill="hold" nodeType="withEffect">
                                  <p:stCondLst>
                                    <p:cond delay="0"/>
                                  </p:stCondLst>
                                  <p:childTnLst>
                                    <p:set>
                                      <p:cBhvr>
                                        <p:cTn id="12" dur="1" fill="hold">
                                          <p:stCondLst>
                                            <p:cond delay="0"/>
                                          </p:stCondLst>
                                        </p:cTn>
                                        <p:tgtEl>
                                          <p:spTgt spid="272387"/>
                                        </p:tgtEl>
                                        <p:attrNameLst>
                                          <p:attrName>style.visibility</p:attrName>
                                        </p:attrNameLst>
                                      </p:cBhvr>
                                      <p:to>
                                        <p:strVal val="visible"/>
                                      </p:to>
                                    </p:set>
                                    <p:anim calcmode="lin" valueType="num">
                                      <p:cBhvr>
                                        <p:cTn id="13" dur="1000" fill="hold"/>
                                        <p:tgtEl>
                                          <p:spTgt spid="272387"/>
                                        </p:tgtEl>
                                        <p:attrNameLst>
                                          <p:attrName>ppt_w</p:attrName>
                                        </p:attrNameLst>
                                      </p:cBhvr>
                                      <p:tavLst>
                                        <p:tav tm="0">
                                          <p:val>
                                            <p:strVal val="#ppt_w*0.70"/>
                                          </p:val>
                                        </p:tav>
                                        <p:tav tm="100000">
                                          <p:val>
                                            <p:strVal val="#ppt_w"/>
                                          </p:val>
                                        </p:tav>
                                      </p:tavLst>
                                    </p:anim>
                                    <p:anim calcmode="lin" valueType="num">
                                      <p:cBhvr>
                                        <p:cTn id="14" dur="1000" fill="hold"/>
                                        <p:tgtEl>
                                          <p:spTgt spid="272387"/>
                                        </p:tgtEl>
                                        <p:attrNameLst>
                                          <p:attrName>ppt_h</p:attrName>
                                        </p:attrNameLst>
                                      </p:cBhvr>
                                      <p:tavLst>
                                        <p:tav tm="0">
                                          <p:val>
                                            <p:strVal val="#ppt_h"/>
                                          </p:val>
                                        </p:tav>
                                        <p:tav tm="100000">
                                          <p:val>
                                            <p:strVal val="#ppt_h"/>
                                          </p:val>
                                        </p:tav>
                                      </p:tavLst>
                                    </p:anim>
                                    <p:animEffect transition="in" filter="fade">
                                      <p:cBhvr>
                                        <p:cTn id="15" dur="1000"/>
                                        <p:tgtEl>
                                          <p:spTgt spid="272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54376F0-A6BF-4819-A820-B22343455456}"/>
              </a:ext>
            </a:extLst>
          </p:cNvPr>
          <p:cNvSpPr/>
          <p:nvPr/>
        </p:nvSpPr>
        <p:spPr>
          <a:xfrm>
            <a:off x="477672" y="1600201"/>
            <a:ext cx="11204812" cy="2554545"/>
          </a:xfrm>
          <a:prstGeom prst="rect">
            <a:avLst/>
          </a:prstGeom>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fr-FR" altLang="en-US" sz="4000" b="1" dirty="0" err="1">
                <a:solidFill>
                  <a:srgbClr val="C00000"/>
                </a:solidFill>
                <a:latin typeface="Times New Roman" panose="02020603050405020304" pitchFamily="18" charset="0"/>
                <a:cs typeface="Times New Roman" panose="02020603050405020304" pitchFamily="18" charset="0"/>
              </a:rPr>
              <a:t>Giọng</a:t>
            </a:r>
            <a:r>
              <a:rPr lang="fr-FR" altLang="en-US" sz="4000" b="1" dirty="0">
                <a:solidFill>
                  <a:srgbClr val="C00000"/>
                </a:solidFill>
                <a:latin typeface="Times New Roman" panose="02020603050405020304" pitchFamily="18" charset="0"/>
                <a:cs typeface="Times New Roman" panose="02020603050405020304" pitchFamily="18" charset="0"/>
              </a:rPr>
              <a:t> </a:t>
            </a:r>
            <a:r>
              <a:rPr lang="fr-FR" altLang="en-US" sz="4000" b="1" dirty="0" err="1">
                <a:solidFill>
                  <a:srgbClr val="C00000"/>
                </a:solidFill>
                <a:latin typeface="Times New Roman" panose="02020603050405020304" pitchFamily="18" charset="0"/>
                <a:cs typeface="Times New Roman" panose="02020603050405020304" pitchFamily="18" charset="0"/>
              </a:rPr>
              <a:t>đọc</a:t>
            </a:r>
            <a:r>
              <a:rPr lang="fr-FR" altLang="en-US" sz="4000" b="1" dirty="0">
                <a:solidFill>
                  <a:srgbClr val="C00000"/>
                </a:solidFill>
                <a:latin typeface="Times New Roman" panose="02020603050405020304" pitchFamily="18" charset="0"/>
                <a:cs typeface="Times New Roman" panose="02020603050405020304" pitchFamily="18" charset="0"/>
              </a:rPr>
              <a:t> </a:t>
            </a:r>
            <a:r>
              <a:rPr lang="fr-FR" altLang="en-US" sz="4000" b="1" dirty="0" err="1">
                <a:solidFill>
                  <a:srgbClr val="C00000"/>
                </a:solidFill>
                <a:latin typeface="Times New Roman" panose="02020603050405020304" pitchFamily="18" charset="0"/>
                <a:cs typeface="Times New Roman" panose="02020603050405020304" pitchFamily="18" charset="0"/>
              </a:rPr>
              <a:t>từng</a:t>
            </a:r>
            <a:r>
              <a:rPr lang="fr-FR" altLang="en-US" sz="4000" b="1" dirty="0">
                <a:solidFill>
                  <a:srgbClr val="C00000"/>
                </a:solidFill>
                <a:latin typeface="Times New Roman" panose="02020603050405020304" pitchFamily="18" charset="0"/>
                <a:cs typeface="Times New Roman" panose="02020603050405020304" pitchFamily="18" charset="0"/>
              </a:rPr>
              <a:t> </a:t>
            </a:r>
            <a:r>
              <a:rPr lang="fr-FR" altLang="en-US" sz="4000" b="1" dirty="0" err="1">
                <a:solidFill>
                  <a:srgbClr val="C00000"/>
                </a:solidFill>
                <a:latin typeface="Times New Roman" panose="02020603050405020304" pitchFamily="18" charset="0"/>
                <a:cs typeface="Times New Roman" panose="02020603050405020304" pitchFamily="18" charset="0"/>
              </a:rPr>
              <a:t>đoạn</a:t>
            </a:r>
            <a:endParaRPr lang="fr-FR" altLang="en-US" sz="4000" b="1" dirty="0">
              <a:solidFill>
                <a:srgbClr val="C00000"/>
              </a:solidFill>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pPr>
            <a:r>
              <a:rPr lang="fr-FR" altLang="en-US" sz="4000" b="1" dirty="0">
                <a:solidFill>
                  <a:srgbClr val="0000FF"/>
                </a:solidFill>
                <a:latin typeface="Times New Roman" panose="02020603050405020304" pitchFamily="18" charset="0"/>
                <a:cs typeface="Times New Roman" panose="02020603050405020304" pitchFamily="18" charset="0"/>
              </a:rPr>
              <a:t>Đ1,2:  </a:t>
            </a:r>
            <a:r>
              <a:rPr lang="fr-FR" altLang="en-US" sz="4000" b="1" dirty="0" err="1">
                <a:solidFill>
                  <a:srgbClr val="0000FF"/>
                </a:solidFill>
                <a:latin typeface="Times New Roman" panose="02020603050405020304" pitchFamily="18" charset="0"/>
                <a:cs typeface="Times New Roman" panose="02020603050405020304" pitchFamily="18" charset="0"/>
              </a:rPr>
              <a:t>Giọng</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đọc</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ngân</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dài</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chậm</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rãi</a:t>
            </a:r>
            <a:endParaRPr lang="fr-FR" altLang="en-US" sz="4000" b="1" dirty="0">
              <a:solidFill>
                <a:srgbClr val="0000FF"/>
              </a:solidFill>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pPr>
            <a:r>
              <a:rPr lang="fr-FR" altLang="en-US" sz="4000" b="1" dirty="0">
                <a:solidFill>
                  <a:srgbClr val="0000FF"/>
                </a:solidFill>
                <a:latin typeface="Times New Roman" panose="02020603050405020304" pitchFamily="18" charset="0"/>
                <a:cs typeface="Times New Roman" panose="02020603050405020304" pitchFamily="18" charset="0"/>
              </a:rPr>
              <a:t>Đ3: </a:t>
            </a:r>
            <a:r>
              <a:rPr lang="fr-FR" altLang="en-US" sz="4000" b="1" dirty="0" err="1">
                <a:solidFill>
                  <a:srgbClr val="0000FF"/>
                </a:solidFill>
                <a:latin typeface="Times New Roman" panose="02020603050405020304" pitchFamily="18" charset="0"/>
                <a:cs typeface="Times New Roman" panose="02020603050405020304" pitchFamily="18" charset="0"/>
              </a:rPr>
              <a:t>Giọng</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nhanh</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và</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vui</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hơn</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và</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cần</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chú</a:t>
            </a:r>
            <a:r>
              <a:rPr lang="fr-FR" altLang="en-US" sz="4000" b="1" dirty="0">
                <a:solidFill>
                  <a:srgbClr val="0000FF"/>
                </a:solidFill>
                <a:latin typeface="Times New Roman" panose="02020603050405020304" pitchFamily="18" charset="0"/>
                <a:cs typeface="Times New Roman" panose="02020603050405020304" pitchFamily="18" charset="0"/>
              </a:rPr>
              <a:t> ý </a:t>
            </a:r>
            <a:r>
              <a:rPr lang="fr-FR" altLang="en-US" sz="4000" b="1" dirty="0" err="1">
                <a:solidFill>
                  <a:srgbClr val="0000FF"/>
                </a:solidFill>
                <a:latin typeface="Times New Roman" panose="02020603050405020304" pitchFamily="18" charset="0"/>
                <a:cs typeface="Times New Roman" panose="02020603050405020304" pitchFamily="18" charset="0"/>
              </a:rPr>
              <a:t>nhấn</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giọng</a:t>
            </a:r>
            <a:r>
              <a:rPr lang="fr-FR" altLang="en-US" sz="4000" b="1" dirty="0">
                <a:solidFill>
                  <a:srgbClr val="0000FF"/>
                </a:solidFill>
                <a:latin typeface="Times New Roman" panose="02020603050405020304" pitchFamily="18" charset="0"/>
                <a:cs typeface="Times New Roman" panose="02020603050405020304" pitchFamily="18" charset="0"/>
              </a:rPr>
              <a:t> ở </a:t>
            </a:r>
            <a:r>
              <a:rPr lang="fr-FR" altLang="en-US" sz="4000" b="1" dirty="0" err="1">
                <a:solidFill>
                  <a:srgbClr val="0000FF"/>
                </a:solidFill>
                <a:latin typeface="Times New Roman" panose="02020603050405020304" pitchFamily="18" charset="0"/>
                <a:cs typeface="Times New Roman" panose="02020603050405020304" pitchFamily="18" charset="0"/>
              </a:rPr>
              <a:t>những</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từ</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ngữ</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gợi</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tả</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gợi</a:t>
            </a:r>
            <a:r>
              <a:rPr lang="fr-FR" altLang="en-US" sz="4000" b="1" dirty="0">
                <a:solidFill>
                  <a:srgbClr val="0000FF"/>
                </a:solidFill>
                <a:latin typeface="Times New Roman" panose="02020603050405020304" pitchFamily="18" charset="0"/>
                <a:cs typeface="Times New Roman" panose="02020603050405020304" pitchFamily="18" charset="0"/>
              </a:rPr>
              <a:t> </a:t>
            </a:r>
            <a:r>
              <a:rPr lang="fr-FR" altLang="en-US" sz="4000" b="1" dirty="0" err="1">
                <a:solidFill>
                  <a:srgbClr val="0000FF"/>
                </a:solidFill>
                <a:latin typeface="Times New Roman" panose="02020603050405020304" pitchFamily="18" charset="0"/>
                <a:cs typeface="Times New Roman" panose="02020603050405020304" pitchFamily="18" charset="0"/>
              </a:rPr>
              <a:t>cảm</a:t>
            </a:r>
            <a:r>
              <a:rPr lang="fr-FR" altLang="en-US" sz="4000" b="1" dirty="0">
                <a:solidFill>
                  <a:srgbClr val="0000FF"/>
                </a:solidFill>
                <a:latin typeface="Times New Roman" panose="02020603050405020304" pitchFamily="18" charset="0"/>
                <a:cs typeface="Times New Roman" panose="02020603050405020304" pitchFamily="18" charset="0"/>
              </a:rPr>
              <a:t>. </a:t>
            </a:r>
            <a:endParaRPr lang="en-US" altLang="en-US" sz="4000" b="1"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6">
            <a:extLst>
              <a:ext uri="{FF2B5EF4-FFF2-40B4-BE49-F238E27FC236}">
                <a16:creationId xmlns:a16="http://schemas.microsoft.com/office/drawing/2014/main" xmlns="" id="{B5E810A5-08D7-43B8-84D7-582E00F2C58D}"/>
              </a:ext>
            </a:extLst>
          </p:cNvPr>
          <p:cNvSpPr txBox="1">
            <a:spLocks noChangeArrowheads="1"/>
          </p:cNvSpPr>
          <p:nvPr/>
        </p:nvSpPr>
        <p:spPr bwMode="auto">
          <a:xfrm>
            <a:off x="259307" y="609600"/>
            <a:ext cx="11723427"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0" fontAlgn="base" hangingPunct="0">
              <a:spcBef>
                <a:spcPct val="0"/>
              </a:spcBef>
              <a:spcAft>
                <a:spcPct val="0"/>
              </a:spcAft>
              <a:buNone/>
            </a:pP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sz="3600" dirty="0">
                <a:solidFill>
                  <a:srgbClr val="000000"/>
                </a:solidFill>
                <a:latin typeface="Times New Roman" panose="02020603050405020304" pitchFamily="18" charset="0"/>
                <a:cs typeface="Times New Roman" panose="02020603050405020304" pitchFamily="18" charset="0"/>
              </a:rPr>
              <a:t>Anh </a:t>
            </a:r>
            <a:r>
              <a:rPr lang="en-US" altLang="en-US" sz="3600" dirty="0" err="1">
                <a:solidFill>
                  <a:srgbClr val="000000"/>
                </a:solidFill>
                <a:latin typeface="Times New Roman" panose="02020603050405020304" pitchFamily="18" charset="0"/>
                <a:cs typeface="Times New Roman" panose="02020603050405020304" pitchFamily="18" charset="0"/>
              </a:rPr>
              <a:t>nhìn</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trăng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và</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nghĩ</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tới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ngày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mai</a:t>
            </a:r>
            <a:r>
              <a:rPr lang="en-US" altLang="en-US" sz="3600" dirty="0">
                <a:solidFill>
                  <a:srgbClr val="000000"/>
                </a:solidFill>
                <a:latin typeface="Times New Roman" panose="02020603050405020304" pitchFamily="18" charset="0"/>
                <a:cs typeface="Times New Roman" panose="02020603050405020304" pitchFamily="18" charset="0"/>
              </a:rPr>
              <a:t>…</a:t>
            </a:r>
          </a:p>
          <a:p>
            <a:pPr algn="just" eaLnBrk="0" fontAlgn="base" hangingPunct="0">
              <a:spcBef>
                <a:spcPct val="0"/>
              </a:spcBef>
              <a:spcAft>
                <a:spcPct val="0"/>
              </a:spcAft>
              <a:buNone/>
            </a:pP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Ngày</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mai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các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em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có</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quyền</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mơ</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tưởng</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một</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cuộc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sống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tươi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đẹp</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vô</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cùng</a:t>
            </a:r>
            <a:r>
              <a:rPr lang="en-US" altLang="en-US" sz="3600" dirty="0">
                <a:solidFill>
                  <a:srgbClr val="000000"/>
                </a:solidFill>
                <a:latin typeface="Times New Roman" panose="02020603050405020304" pitchFamily="18" charset="0"/>
                <a:cs typeface="Times New Roman" panose="02020603050405020304" pitchFamily="18" charset="0"/>
              </a:rPr>
              <a:t> . </a:t>
            </a:r>
            <a:r>
              <a:rPr lang="en-US" altLang="en-US" sz="3600" dirty="0" err="1">
                <a:solidFill>
                  <a:srgbClr val="000000"/>
                </a:solidFill>
                <a:latin typeface="Times New Roman" panose="02020603050405020304" pitchFamily="18" charset="0"/>
                <a:cs typeface="Times New Roman" panose="02020603050405020304" pitchFamily="18" charset="0"/>
              </a:rPr>
              <a:t>Mươi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mười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lăm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năm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nữa</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thôi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các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em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sẽ</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thấy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cũng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dưới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ánh</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trăng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này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dòng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thác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nước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đổ</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xuống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làm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chạy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máy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phát</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điện</a:t>
            </a:r>
            <a:r>
              <a:rPr lang="en-US" altLang="en-US" sz="3600" dirty="0">
                <a:solidFill>
                  <a:srgbClr val="000000"/>
                </a:solidFill>
                <a:latin typeface="Times New Roman" panose="02020603050405020304" pitchFamily="18" charset="0"/>
                <a:cs typeface="Times New Roman" panose="02020603050405020304" pitchFamily="18" charset="0"/>
              </a:rPr>
              <a:t> ; ở </a:t>
            </a:r>
            <a:r>
              <a:rPr lang="en-US" altLang="en-US" sz="3600" dirty="0" err="1">
                <a:solidFill>
                  <a:srgbClr val="000000"/>
                </a:solidFill>
                <a:latin typeface="Times New Roman" panose="02020603050405020304" pitchFamily="18" charset="0"/>
                <a:cs typeface="Times New Roman" panose="02020603050405020304" pitchFamily="18" charset="0"/>
              </a:rPr>
              <a:t>giữa</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biển</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rộng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cờ</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đỏ</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sao</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vàng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phấp</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phới</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a:solidFill>
                  <a:srgbClr val="000000"/>
                </a:solidFill>
                <a:latin typeface="Times New Roman" panose="02020603050405020304" pitchFamily="18" charset="0"/>
                <a:cs typeface="Times New Roman" panose="02020603050405020304" pitchFamily="18" charset="0"/>
              </a:rPr>
              <a:t>bay </a:t>
            </a:r>
            <a:r>
              <a:rPr lang="en-US" altLang="en-US" sz="3600" dirty="0" err="1">
                <a:solidFill>
                  <a:srgbClr val="000000"/>
                </a:solidFill>
                <a:latin typeface="Times New Roman" panose="02020603050405020304" pitchFamily="18" charset="0"/>
                <a:cs typeface="Times New Roman" panose="02020603050405020304" pitchFamily="18" charset="0"/>
              </a:rPr>
              <a:t>trên</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những</a:t>
            </a:r>
            <a:r>
              <a:rPr lang="en-US" altLang="en-US" sz="3600" dirty="0">
                <a:solidFill>
                  <a:srgbClr val="000000"/>
                </a:solidFill>
                <a:latin typeface="Times New Roman" panose="02020603050405020304" pitchFamily="18" charset="0"/>
                <a:cs typeface="Times New Roman" panose="02020603050405020304" pitchFamily="18" charset="0"/>
              </a:rPr>
              <a:t> con </a:t>
            </a:r>
            <a:r>
              <a:rPr lang="en-US" altLang="en-US" sz="3600" dirty="0" err="1">
                <a:solidFill>
                  <a:srgbClr val="000000"/>
                </a:solidFill>
                <a:latin typeface="Times New Roman" panose="02020603050405020304" pitchFamily="18" charset="0"/>
                <a:cs typeface="Times New Roman" panose="02020603050405020304" pitchFamily="18" charset="0"/>
              </a:rPr>
              <a:t>tàu</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lớn</a:t>
            </a:r>
            <a:r>
              <a:rPr lang="en-US" altLang="en-US" sz="3600" dirty="0">
                <a:solidFill>
                  <a:srgbClr val="000000"/>
                </a:solidFill>
                <a:latin typeface="Times New Roman" panose="02020603050405020304" pitchFamily="18" charset="0"/>
                <a:cs typeface="Times New Roman" panose="02020603050405020304" pitchFamily="18" charset="0"/>
              </a:rPr>
              <a:t> . </a:t>
            </a:r>
            <a:r>
              <a:rPr lang="en-US" altLang="en-US" sz="3600" dirty="0" err="1">
                <a:solidFill>
                  <a:srgbClr val="000000"/>
                </a:solidFill>
                <a:latin typeface="Times New Roman" panose="02020603050405020304" pitchFamily="18" charset="0"/>
                <a:cs typeface="Times New Roman" panose="02020603050405020304" pitchFamily="18" charset="0"/>
              </a:rPr>
              <a:t>Trăng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của</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các</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em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sẽ</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soi </a:t>
            </a:r>
            <a:r>
              <a:rPr lang="en-US" altLang="en-US" sz="3600" dirty="0" err="1">
                <a:solidFill>
                  <a:srgbClr val="FF0000"/>
                </a:solidFill>
                <a:latin typeface="Times New Roman" panose="02020603050405020304" pitchFamily="18" charset="0"/>
                <a:cs typeface="Times New Roman" panose="02020603050405020304" pitchFamily="18" charset="0"/>
              </a:rPr>
              <a:t>sáng</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những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ống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khói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nhà</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máy</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chi </a:t>
            </a:r>
            <a:r>
              <a:rPr lang="en-US" altLang="en-US" sz="3600" dirty="0" err="1">
                <a:solidFill>
                  <a:srgbClr val="FF0000"/>
                </a:solidFill>
                <a:latin typeface="Times New Roman" panose="02020603050405020304" pitchFamily="18" charset="0"/>
                <a:cs typeface="Times New Roman" panose="02020603050405020304" pitchFamily="18" charset="0"/>
              </a:rPr>
              <a:t>chít</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cao</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thẳm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rải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trên</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đồng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lúa</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bát</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ngát</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vàng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thơm</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cùng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với</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nông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err="1">
                <a:solidFill>
                  <a:srgbClr val="000000"/>
                </a:solidFill>
                <a:latin typeface="Times New Roman" panose="02020603050405020304" pitchFamily="18" charset="0"/>
                <a:cs typeface="Times New Roman" panose="02020603050405020304" pitchFamily="18" charset="0"/>
              </a:rPr>
              <a:t>trường</a:t>
            </a: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to </a:t>
            </a:r>
            <a:r>
              <a:rPr lang="en-US" altLang="en-US" sz="3600" dirty="0" err="1">
                <a:solidFill>
                  <a:srgbClr val="FF0000"/>
                </a:solidFill>
                <a:latin typeface="Times New Roman" panose="02020603050405020304" pitchFamily="18" charset="0"/>
                <a:cs typeface="Times New Roman" panose="02020603050405020304" pitchFamily="18" charset="0"/>
              </a:rPr>
              <a:t>lớn</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vui</a:t>
            </a: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dirty="0" err="1">
                <a:solidFill>
                  <a:srgbClr val="FF0000"/>
                </a:solidFill>
                <a:latin typeface="Times New Roman" panose="02020603050405020304" pitchFamily="18" charset="0"/>
                <a:cs typeface="Times New Roman" panose="02020603050405020304" pitchFamily="18" charset="0"/>
              </a:rPr>
              <a:t>tươi</a:t>
            </a:r>
            <a:r>
              <a:rPr lang="en-US" altLang="en-US" sz="3600" dirty="0">
                <a:solidFill>
                  <a:srgbClr val="000000"/>
                </a:solidFill>
                <a:latin typeface="Times New Roman" panose="02020603050405020304" pitchFamily="18" charset="0"/>
                <a:cs typeface="Times New Roman" panose="02020603050405020304" pitchFamily="18" charset="0"/>
              </a:rPr>
              <a:t>.</a:t>
            </a:r>
            <a:endParaRPr lang="vi-VN" altLang="en-US" sz="3600" dirty="0">
              <a:solidFill>
                <a:srgbClr val="000000"/>
              </a:solidFill>
              <a:latin typeface="Times New Roman" panose="02020603050405020304" pitchFamily="18" charset="0"/>
              <a:cs typeface="Times New Roman" panose="02020603050405020304" pitchFamily="18" charset="0"/>
            </a:endParaRPr>
          </a:p>
        </p:txBody>
      </p:sp>
      <p:sp>
        <p:nvSpPr>
          <p:cNvPr id="29699" name="TextBox 15">
            <a:extLst>
              <a:ext uri="{FF2B5EF4-FFF2-40B4-BE49-F238E27FC236}">
                <a16:creationId xmlns:a16="http://schemas.microsoft.com/office/drawing/2014/main" xmlns="" id="{1880801C-B449-42FB-831F-38759DA24559}"/>
              </a:ext>
            </a:extLst>
          </p:cNvPr>
          <p:cNvSpPr txBox="1">
            <a:spLocks noChangeArrowheads="1"/>
          </p:cNvSpPr>
          <p:nvPr/>
        </p:nvSpPr>
        <p:spPr bwMode="auto">
          <a:xfrm>
            <a:off x="3962400" y="76200"/>
            <a:ext cx="4191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0" fontAlgn="base" hangingPunct="0">
              <a:spcBef>
                <a:spcPct val="0"/>
              </a:spcBef>
              <a:spcAft>
                <a:spcPct val="0"/>
              </a:spcAft>
              <a:buNone/>
            </a:pPr>
            <a:r>
              <a:rPr lang="en-US" altLang="en-US" b="1">
                <a:solidFill>
                  <a:srgbClr val="0000FF"/>
                </a:solidFill>
                <a:cs typeface="Arial" panose="020B0604020202020204" pitchFamily="34" charset="0"/>
              </a:rPr>
              <a:t>Trung thu độc lập  </a:t>
            </a: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1000"/>
                                        <p:tgtEl>
                                          <p:spTgt spid="29699"/>
                                        </p:tgtEl>
                                      </p:cBhvr>
                                    </p:animEffect>
                                    <p:anim calcmode="lin" valueType="num">
                                      <p:cBhvr>
                                        <p:cTn id="8" dur="1000" fill="hold"/>
                                        <p:tgtEl>
                                          <p:spTgt spid="29699"/>
                                        </p:tgtEl>
                                        <p:attrNameLst>
                                          <p:attrName>ppt_x</p:attrName>
                                        </p:attrNameLst>
                                      </p:cBhvr>
                                      <p:tavLst>
                                        <p:tav tm="0">
                                          <p:val>
                                            <p:strVal val="#ppt_x"/>
                                          </p:val>
                                        </p:tav>
                                        <p:tav tm="100000">
                                          <p:val>
                                            <p:strVal val="#ppt_x"/>
                                          </p:val>
                                        </p:tav>
                                      </p:tavLst>
                                    </p:anim>
                                    <p:anim calcmode="lin" valueType="num">
                                      <p:cBhvr>
                                        <p:cTn id="9" dur="1000" fill="hold"/>
                                        <p:tgtEl>
                                          <p:spTgt spid="2969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698"/>
                                        </p:tgtEl>
                                        <p:attrNameLst>
                                          <p:attrName>style.visibility</p:attrName>
                                        </p:attrNameLst>
                                      </p:cBhvr>
                                      <p:to>
                                        <p:strVal val="visible"/>
                                      </p:to>
                                    </p:set>
                                    <p:animEffect transition="in" filter="fade">
                                      <p:cBhvr>
                                        <p:cTn id="12" dur="1000"/>
                                        <p:tgtEl>
                                          <p:spTgt spid="29698"/>
                                        </p:tgtEl>
                                      </p:cBhvr>
                                    </p:animEffect>
                                    <p:anim calcmode="lin" valueType="num">
                                      <p:cBhvr>
                                        <p:cTn id="13" dur="1000" fill="hold"/>
                                        <p:tgtEl>
                                          <p:spTgt spid="29698"/>
                                        </p:tgtEl>
                                        <p:attrNameLst>
                                          <p:attrName>ppt_x</p:attrName>
                                        </p:attrNameLst>
                                      </p:cBhvr>
                                      <p:tavLst>
                                        <p:tav tm="0">
                                          <p:val>
                                            <p:strVal val="#ppt_x"/>
                                          </p:val>
                                        </p:tav>
                                        <p:tav tm="100000">
                                          <p:val>
                                            <p:strVal val="#ppt_x"/>
                                          </p:val>
                                        </p:tav>
                                      </p:tavLst>
                                    </p:anim>
                                    <p:anim calcmode="lin" valueType="num">
                                      <p:cBhvr>
                                        <p:cTn id="14" dur="1000" fill="hold"/>
                                        <p:tgtEl>
                                          <p:spTgt spid="296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_(22)~30"/>
          <p:cNvPicPr>
            <a:picLocks noGrp="1" noChangeAspect="1"/>
          </p:cNvPicPr>
          <p:nvPr>
            <p:ph idx="1"/>
          </p:nvPr>
        </p:nvPicPr>
        <p:blipFill>
          <a:blip r:embed="rId2"/>
          <a:stretch>
            <a:fillRect/>
          </a:stretch>
        </p:blipFill>
        <p:spPr>
          <a:xfrm>
            <a:off x="-37465" y="3810"/>
            <a:ext cx="12215495" cy="6882765"/>
          </a:xfrm>
          <a:prstGeom prst="rect">
            <a:avLst/>
          </a:prstGeom>
        </p:spPr>
      </p:pic>
      <p:sp>
        <p:nvSpPr>
          <p:cNvPr id="11" name="Cloud Callout 10"/>
          <p:cNvSpPr/>
          <p:nvPr/>
        </p:nvSpPr>
        <p:spPr>
          <a:xfrm>
            <a:off x="1593850" y="2036445"/>
            <a:ext cx="6287135" cy="2169795"/>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chemeClr val="tx1"/>
                </a:solidFill>
                <a:latin typeface="Times New Roman" panose="02020603050405020304" pitchFamily="18" charset="0"/>
              </a:rPr>
              <a:t>Em</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có</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thể</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làm</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gì</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để</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sau</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này</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phát</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triển</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đất</a:t>
            </a:r>
            <a:r>
              <a:rPr lang="en-US"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nước</a:t>
            </a:r>
            <a:r>
              <a:rPr lang="en-US" sz="3600" dirty="0">
                <a:solidFill>
                  <a:schemeClr val="tx1"/>
                </a:solidFill>
                <a:latin typeface="Times New Roman" panose="02020603050405020304" pitchFamily="18" charset="0"/>
              </a:rPr>
              <a:t>?</a:t>
            </a:r>
          </a:p>
        </p:txBody>
      </p:sp>
      <p:sp>
        <p:nvSpPr>
          <p:cNvPr id="12" name="Wave 11"/>
          <p:cNvSpPr/>
          <p:nvPr/>
        </p:nvSpPr>
        <p:spPr>
          <a:xfrm>
            <a:off x="328295" y="4653280"/>
            <a:ext cx="6586855" cy="223329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rgbClr val="C00000"/>
                </a:solidFill>
                <a:latin typeface="Times New Roman" panose="02020603050405020304" pitchFamily="18" charset="0"/>
              </a:rPr>
              <a:t>Cố gắng học tập, đọc sách, làm những việc vừa sức mình,...</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p:cNvPicPr>
          <p:nvPr/>
        </p:nvPicPr>
        <p:blipFill>
          <a:blip r:embed="rId3"/>
          <a:stretch>
            <a:fillRect/>
          </a:stretch>
        </p:blipFill>
        <p:spPr>
          <a:xfrm>
            <a:off x="41275" y="0"/>
            <a:ext cx="12108815" cy="6858000"/>
          </a:xfrm>
          <a:prstGeom prst="rect">
            <a:avLst/>
          </a:prstGeom>
          <a:noFill/>
          <a:ln w="38100" cap="sq" cmpd="sng">
            <a:solidFill>
              <a:srgbClr val="000000"/>
            </a:solidFill>
            <a:prstDash val="solid"/>
            <a:miter/>
            <a:headEnd type="none" w="med" len="med"/>
            <a:tailEnd type="none" w="med" len="med"/>
          </a:ln>
        </p:spPr>
      </p:pic>
      <p:pic>
        <p:nvPicPr>
          <p:cNvPr id="58371" name="Picture 12" descr="0 (50)"/>
          <p:cNvPicPr>
            <a:picLocks noChangeAspect="1"/>
          </p:cNvPicPr>
          <p:nvPr/>
        </p:nvPicPr>
        <p:blipFill>
          <a:blip r:embed="rId4"/>
          <a:stretch>
            <a:fillRect/>
          </a:stretch>
        </p:blipFill>
        <p:spPr>
          <a:xfrm>
            <a:off x="2517775" y="5210175"/>
            <a:ext cx="400050" cy="446088"/>
          </a:xfrm>
          <a:prstGeom prst="rect">
            <a:avLst/>
          </a:prstGeom>
          <a:noFill/>
          <a:ln w="9525">
            <a:noFill/>
          </a:ln>
        </p:spPr>
      </p:pic>
      <p:pic>
        <p:nvPicPr>
          <p:cNvPr id="58372" name="Picture 13" descr="0 (50)"/>
          <p:cNvPicPr>
            <a:picLocks noChangeAspect="1"/>
          </p:cNvPicPr>
          <p:nvPr/>
        </p:nvPicPr>
        <p:blipFill>
          <a:blip r:embed="rId4"/>
          <a:stretch>
            <a:fillRect/>
          </a:stretch>
        </p:blipFill>
        <p:spPr>
          <a:xfrm>
            <a:off x="9525000" y="5756275"/>
            <a:ext cx="400050" cy="446088"/>
          </a:xfrm>
          <a:prstGeom prst="rect">
            <a:avLst/>
          </a:prstGeom>
          <a:noFill/>
          <a:ln w="9525">
            <a:noFill/>
          </a:ln>
        </p:spPr>
      </p:pic>
      <p:sp>
        <p:nvSpPr>
          <p:cNvPr id="58373" name="AutoShape 14"/>
          <p:cNvSpPr/>
          <p:nvPr/>
        </p:nvSpPr>
        <p:spPr>
          <a:xfrm>
            <a:off x="2298700" y="3619500"/>
            <a:ext cx="301625" cy="431800"/>
          </a:xfrm>
          <a:prstGeom prst="irregularSeal1">
            <a:avLst/>
          </a:prstGeom>
          <a:gradFill rotWithShape="1">
            <a:gsLst>
              <a:gs pos="0">
                <a:srgbClr val="FF0066">
                  <a:alpha val="100000"/>
                </a:srgbClr>
              </a:gs>
              <a:gs pos="100000">
                <a:srgbClr val="FF0000">
                  <a:alpha val="100000"/>
                </a:srgbClr>
              </a:gs>
            </a:gsLst>
            <a:path path="rect">
              <a:fillToRect r="100000" b="10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4" name="AutoShape 16"/>
          <p:cNvSpPr/>
          <p:nvPr/>
        </p:nvSpPr>
        <p:spPr>
          <a:xfrm>
            <a:off x="5132388" y="6043613"/>
            <a:ext cx="407987" cy="539750"/>
          </a:xfrm>
          <a:prstGeom prst="star4">
            <a:avLst>
              <a:gd name="adj" fmla="val 12500"/>
            </a:avLst>
          </a:prstGeom>
          <a:gradFill rotWithShape="1">
            <a:gsLst>
              <a:gs pos="0">
                <a:srgbClr val="000082">
                  <a:alpha val="100000"/>
                </a:srgbClr>
              </a:gs>
              <a:gs pos="100000">
                <a:srgbClr val="FF8200">
                  <a:alpha val="100000"/>
                </a:srgbClr>
              </a:gs>
            </a:gsLst>
            <a:path path="shape">
              <a:fillToRect l="50000" t="50000" r="50000" b="5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5" name="AutoShape 18"/>
          <p:cNvSpPr/>
          <p:nvPr/>
        </p:nvSpPr>
        <p:spPr>
          <a:xfrm>
            <a:off x="2917825" y="3733800"/>
            <a:ext cx="407988" cy="539750"/>
          </a:xfrm>
          <a:prstGeom prst="star4">
            <a:avLst>
              <a:gd name="adj" fmla="val 12500"/>
            </a:avLst>
          </a:prstGeom>
          <a:gradFill rotWithShape="1">
            <a:gsLst>
              <a:gs pos="0">
                <a:srgbClr val="000082">
                  <a:alpha val="100000"/>
                </a:srgbClr>
              </a:gs>
              <a:gs pos="100000">
                <a:srgbClr val="FF8200">
                  <a:alpha val="100000"/>
                </a:srgbClr>
              </a:gs>
            </a:gsLst>
            <a:path path="shape">
              <a:fillToRect l="50000" t="50000" r="50000" b="5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6" name="AutoShape 19"/>
          <p:cNvSpPr/>
          <p:nvPr/>
        </p:nvSpPr>
        <p:spPr>
          <a:xfrm>
            <a:off x="7354888" y="5622925"/>
            <a:ext cx="407987" cy="539750"/>
          </a:xfrm>
          <a:prstGeom prst="star4">
            <a:avLst>
              <a:gd name="adj" fmla="val 12500"/>
            </a:avLst>
          </a:prstGeom>
          <a:gradFill rotWithShape="1">
            <a:gsLst>
              <a:gs pos="0">
                <a:srgbClr val="000082">
                  <a:alpha val="100000"/>
                </a:srgbClr>
              </a:gs>
              <a:gs pos="100000">
                <a:srgbClr val="FF8200">
                  <a:alpha val="100000"/>
                </a:srgbClr>
              </a:gs>
            </a:gsLst>
            <a:path path="shape">
              <a:fillToRect l="50000" t="50000" r="50000" b="5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7" name="AutoShape 23"/>
          <p:cNvSpPr/>
          <p:nvPr/>
        </p:nvSpPr>
        <p:spPr>
          <a:xfrm>
            <a:off x="1828800" y="2181225"/>
            <a:ext cx="250825" cy="457200"/>
          </a:xfrm>
          <a:prstGeom prst="irregularSeal1">
            <a:avLst/>
          </a:prstGeom>
          <a:gradFill rotWithShape="1">
            <a:gsLst>
              <a:gs pos="0">
                <a:srgbClr val="FF0000">
                  <a:alpha val="100000"/>
                </a:srgbClr>
              </a:gs>
              <a:gs pos="100000">
                <a:srgbClr val="1907FD">
                  <a:alpha val="100000"/>
                </a:srgbClr>
              </a:gs>
            </a:gsLst>
            <a:path path="shape">
              <a:fillToRect l="50000" t="50000" r="50000" b="5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8" name="AutoShape 26"/>
          <p:cNvSpPr/>
          <p:nvPr/>
        </p:nvSpPr>
        <p:spPr>
          <a:xfrm>
            <a:off x="4060825" y="5427663"/>
            <a:ext cx="252413"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79" name="AutoShape 27"/>
          <p:cNvSpPr/>
          <p:nvPr/>
        </p:nvSpPr>
        <p:spPr>
          <a:xfrm>
            <a:off x="2449513" y="1444625"/>
            <a:ext cx="250825"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0" name="AutoShape 28"/>
          <p:cNvSpPr/>
          <p:nvPr/>
        </p:nvSpPr>
        <p:spPr>
          <a:xfrm>
            <a:off x="1989138" y="5891213"/>
            <a:ext cx="250825"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1" name="AutoShape 29"/>
          <p:cNvSpPr/>
          <p:nvPr/>
        </p:nvSpPr>
        <p:spPr>
          <a:xfrm>
            <a:off x="7231063" y="2895600"/>
            <a:ext cx="250825"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2" name="AutoShape 30"/>
          <p:cNvSpPr/>
          <p:nvPr/>
        </p:nvSpPr>
        <p:spPr>
          <a:xfrm>
            <a:off x="9566275" y="2371725"/>
            <a:ext cx="317500" cy="439738"/>
          </a:xfrm>
          <a:prstGeom prst="star5">
            <a:avLst/>
          </a:prstGeom>
          <a:gradFill rotWithShape="1">
            <a:gsLst>
              <a:gs pos="0">
                <a:srgbClr val="4F81BD">
                  <a:alpha val="100000"/>
                </a:srgbClr>
              </a:gs>
              <a:gs pos="100000">
                <a:srgbClr val="FF0066">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3" name="AutoShape 31"/>
          <p:cNvSpPr/>
          <p:nvPr/>
        </p:nvSpPr>
        <p:spPr>
          <a:xfrm>
            <a:off x="3567113" y="1528763"/>
            <a:ext cx="319087" cy="439737"/>
          </a:xfrm>
          <a:prstGeom prst="star5">
            <a:avLst/>
          </a:prstGeom>
          <a:gradFill rotWithShape="1">
            <a:gsLst>
              <a:gs pos="0">
                <a:srgbClr val="4F81BD">
                  <a:alpha val="100000"/>
                </a:srgbClr>
              </a:gs>
              <a:gs pos="100000">
                <a:srgbClr val="FF0066">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4" name="AutoShape 33"/>
          <p:cNvSpPr/>
          <p:nvPr/>
        </p:nvSpPr>
        <p:spPr>
          <a:xfrm>
            <a:off x="2981325" y="2590800"/>
            <a:ext cx="250825"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5" name="AutoShape 34"/>
          <p:cNvSpPr/>
          <p:nvPr/>
        </p:nvSpPr>
        <p:spPr>
          <a:xfrm>
            <a:off x="4321175" y="965200"/>
            <a:ext cx="419100" cy="403225"/>
          </a:xfrm>
          <a:prstGeom prst="star4">
            <a:avLst>
              <a:gd name="adj" fmla="val 12500"/>
            </a:avLst>
          </a:prstGeom>
          <a:solidFill>
            <a:srgbClr val="FF0000"/>
          </a:soli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6" name="AutoShape 35"/>
          <p:cNvSpPr/>
          <p:nvPr/>
        </p:nvSpPr>
        <p:spPr>
          <a:xfrm>
            <a:off x="7356475" y="1749425"/>
            <a:ext cx="419100" cy="403225"/>
          </a:xfrm>
          <a:prstGeom prst="star4">
            <a:avLst>
              <a:gd name="adj" fmla="val 12500"/>
            </a:avLst>
          </a:prstGeom>
          <a:solidFill>
            <a:srgbClr val="FF0000"/>
          </a:soli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7" name="AutoShape 37"/>
          <p:cNvSpPr/>
          <p:nvPr/>
        </p:nvSpPr>
        <p:spPr>
          <a:xfrm>
            <a:off x="3252788" y="512763"/>
            <a:ext cx="314325" cy="381000"/>
          </a:xfrm>
          <a:prstGeom prst="star5">
            <a:avLst/>
          </a:prstGeom>
          <a:gradFill rotWithShape="1">
            <a:gsLst>
              <a:gs pos="0">
                <a:srgbClr val="FFFF00">
                  <a:alpha val="100000"/>
                </a:srgbClr>
              </a:gs>
              <a:gs pos="100000">
                <a:srgbClr val="1907FD">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8" name="AutoShape 38"/>
          <p:cNvSpPr/>
          <p:nvPr/>
        </p:nvSpPr>
        <p:spPr>
          <a:xfrm>
            <a:off x="6324600" y="1749425"/>
            <a:ext cx="187325" cy="381000"/>
          </a:xfrm>
          <a:prstGeom prst="star5">
            <a:avLst/>
          </a:prstGeom>
          <a:gradFill rotWithShape="1">
            <a:gsLst>
              <a:gs pos="0">
                <a:srgbClr val="FFFF00">
                  <a:alpha val="100000"/>
                </a:srgbClr>
              </a:gs>
              <a:gs pos="100000">
                <a:srgbClr val="1907FD">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89" name="AutoShape 40"/>
          <p:cNvSpPr/>
          <p:nvPr/>
        </p:nvSpPr>
        <p:spPr>
          <a:xfrm>
            <a:off x="5349875" y="584200"/>
            <a:ext cx="190500" cy="381000"/>
          </a:xfrm>
          <a:prstGeom prst="irregularSeal1">
            <a:avLst/>
          </a:prstGeom>
          <a:gradFill rotWithShape="1">
            <a:gsLst>
              <a:gs pos="0">
                <a:srgbClr val="FF0000">
                  <a:alpha val="100000"/>
                </a:srgbClr>
              </a:gs>
              <a:gs pos="100000">
                <a:srgbClr val="1907FD">
                  <a:alpha val="100000"/>
                </a:srgbClr>
              </a:gs>
            </a:gsLst>
            <a:path path="shape">
              <a:fillToRect l="50000" t="50000" r="50000" b="50000"/>
            </a:path>
            <a:tileRect/>
          </a:gradFill>
          <a:ln w="9525">
            <a:noFill/>
          </a:ln>
        </p:spPr>
        <p:txBody>
          <a:bodyPr wrap="none" lIns="68580" tIns="34290" rIns="68580" bIns="34290" anchor="ctr"/>
          <a:lstStyle/>
          <a:p>
            <a:pPr lvl="0" eaLnBrk="1" hangingPunct="1">
              <a:lnSpc>
                <a:spcPct val="100000"/>
              </a:lnSpc>
            </a:pPr>
            <a:endParaRPr>
              <a:solidFill>
                <a:schemeClr val="tx1"/>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90" name="AutoShape 41"/>
          <p:cNvSpPr/>
          <p:nvPr/>
        </p:nvSpPr>
        <p:spPr>
          <a:xfrm>
            <a:off x="9070975" y="1065213"/>
            <a:ext cx="250825"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91" name="AutoShape 43"/>
          <p:cNvSpPr/>
          <p:nvPr/>
        </p:nvSpPr>
        <p:spPr>
          <a:xfrm>
            <a:off x="9523413" y="3816350"/>
            <a:ext cx="252412" cy="304800"/>
          </a:xfrm>
          <a:prstGeom prst="star5">
            <a:avLst/>
          </a:prstGeom>
          <a:gradFill rotWithShape="1">
            <a:gsLst>
              <a:gs pos="0">
                <a:srgbClr val="FF0000">
                  <a:alpha val="100000"/>
                </a:srgbClr>
              </a:gs>
              <a:gs pos="100000">
                <a:srgbClr val="FFFF00">
                  <a:alpha val="100000"/>
                </a:srgbClr>
              </a:gs>
            </a:gsLst>
            <a:path path="shape">
              <a:fillToRect l="50000" t="50000" r="50000" b="50000"/>
            </a:path>
            <a:tileRect/>
          </a:gradFill>
          <a:ln w="9525">
            <a:noFill/>
          </a:ln>
        </p:spPr>
        <p:txBody>
          <a:bodyPr wrap="none" lIns="68580" tIns="34290" rIns="68580" bIns="34290" anchor="ctr"/>
          <a:lstStyle/>
          <a:p>
            <a:pPr lvl="0" eaLnBrk="0" hangingPunct="0">
              <a:lnSpc>
                <a:spcPct val="100000"/>
              </a:lnSpc>
            </a:pPr>
            <a:endParaRPr>
              <a:solidFill>
                <a:srgbClr val="000000"/>
              </a:solidFill>
              <a:latin typeface="Times New Roman" panose="02020603050405020304" pitchFamily="18" charset="0"/>
              <a:ea typeface="Arial" panose="020B0604020202020204" pitchFamily="34" charset="0"/>
              <a:sym typeface="Times New Roman" panose="02020603050405020304" pitchFamily="18" charset="0"/>
            </a:endParaRPr>
          </a:p>
        </p:txBody>
      </p:sp>
      <p:sp>
        <p:nvSpPr>
          <p:cNvPr id="58392" name="WordArt 3"/>
          <p:cNvSpPr>
            <a:spLocks noTextEdit="1"/>
          </p:cNvSpPr>
          <p:nvPr/>
        </p:nvSpPr>
        <p:spPr>
          <a:xfrm>
            <a:off x="1050235" y="2994439"/>
            <a:ext cx="10548729" cy="3200400"/>
          </a:xfrm>
          <a:prstGeom prst="rect">
            <a:avLst/>
          </a:prstGeom>
        </p:spPr>
        <p:txBody>
          <a:bodyPr wrap="none" fromWordArt="1">
            <a:prstTxWarp prst="textWave1">
              <a:avLst>
                <a:gd name="adj1" fmla="val 13005"/>
                <a:gd name="adj2" fmla="val 0"/>
              </a:avLst>
            </a:prstTxWarp>
            <a:normAutofit/>
          </a:bodyPr>
          <a:lstStyle/>
          <a:p>
            <a:pPr algn="ctr" eaLnBrk="0" hangingPunct="0"/>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Chào</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tạm</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biệt</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và</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hẹn</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gặp</a:t>
            </a:r>
            <a:r>
              <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 </a:t>
            </a:r>
            <a:r>
              <a:rPr lang="en-US" sz="2700" dirty="0" err="1">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rPr>
              <a:t>lại</a:t>
            </a:r>
            <a:endParaRPr lang="en-US" sz="2700" dirty="0">
              <a:ln w="9525" cap="flat" cmpd="sng">
                <a:solidFill>
                  <a:srgbClr val="CC99FF"/>
                </a:solidFill>
                <a:prstDash val="solid"/>
                <a:headEnd type="none" w="med" len="med"/>
                <a:tailEnd type="none" w="med" len="med"/>
              </a:ln>
              <a:solidFill>
                <a:srgbClr val="CC0099"/>
              </a:solidFill>
              <a:latin typeface="Times New Roman" panose="02020603050405020304" pitchFamily="18" charset="0"/>
              <a:ea typeface="Times New Roman" panose="02020603050405020304" pitchFamily="18" charset="0"/>
            </a:endParaRPr>
          </a:p>
        </p:txBody>
      </p:sp>
    </p:spTree>
  </p:cSld>
  <p:clrMapOvr>
    <a:masterClrMapping/>
  </p:clrMapOvr>
  <p:transition spd="slow">
    <p:fad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58373"/>
                                        </p:tgtEl>
                                        <p:attrNameLst>
                                          <p:attrName>style.visibility</p:attrName>
                                        </p:attrNameLst>
                                      </p:cBhvr>
                                      <p:to>
                                        <p:strVal val="visible"/>
                                      </p:to>
                                    </p:set>
                                    <p:anim calcmode="lin" valueType="num">
                                      <p:cBhvr>
                                        <p:cTn id="7" dur="1000" fill="hold"/>
                                        <p:tgtEl>
                                          <p:spTgt spid="58373"/>
                                        </p:tgtEl>
                                        <p:attrNameLst>
                                          <p:attrName>ppt_w</p:attrName>
                                        </p:attrNameLst>
                                      </p:cBhvr>
                                      <p:tavLst>
                                        <p:tav tm="0">
                                          <p:val>
                                            <p:fltVal val="0"/>
                                          </p:val>
                                        </p:tav>
                                        <p:tav tm="100000">
                                          <p:val>
                                            <p:strVal val="#ppt_w"/>
                                          </p:val>
                                        </p:tav>
                                      </p:tavLst>
                                    </p:anim>
                                    <p:anim calcmode="lin" valueType="num">
                                      <p:cBhvr>
                                        <p:cTn id="8" dur="1000" fill="hold"/>
                                        <p:tgtEl>
                                          <p:spTgt spid="58373"/>
                                        </p:tgtEl>
                                        <p:attrNameLst>
                                          <p:attrName>ppt_h</p:attrName>
                                        </p:attrNameLst>
                                      </p:cBhvr>
                                      <p:tavLst>
                                        <p:tav tm="0">
                                          <p:val>
                                            <p:fltVal val="0"/>
                                          </p:val>
                                        </p:tav>
                                        <p:tav tm="100000">
                                          <p:val>
                                            <p:strVal val="#ppt_h"/>
                                          </p:val>
                                        </p:tav>
                                      </p:tavLst>
                                    </p:anim>
                                    <p:anim calcmode="lin" valueType="num">
                                      <p:cBhvr>
                                        <p:cTn id="9" dur="1000" fill="hold"/>
                                        <p:tgtEl>
                                          <p:spTgt spid="58373"/>
                                        </p:tgtEl>
                                        <p:attrNameLst>
                                          <p:attrName>ppt_x</p:attrName>
                                        </p:attrNameLst>
                                      </p:cBhvr>
                                      <p:tavLst>
                                        <p:tav tm="0">
                                          <p:val>
                                            <p:fltVal val="0.5"/>
                                          </p:val>
                                        </p:tav>
                                        <p:tav tm="100000">
                                          <p:val>
                                            <p:strVal val="#ppt_x"/>
                                          </p:val>
                                        </p:tav>
                                      </p:tavLst>
                                    </p:anim>
                                    <p:anim calcmode="lin" valueType="num">
                                      <p:cBhvr>
                                        <p:cTn id="10" dur="1000" fill="hold"/>
                                        <p:tgtEl>
                                          <p:spTgt spid="5837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0"/>
                                  </p:stCondLst>
                                  <p:childTnLst>
                                    <p:set>
                                      <p:cBhvr>
                                        <p:cTn id="12" dur="1" fill="hold">
                                          <p:stCondLst>
                                            <p:cond delay="0"/>
                                          </p:stCondLst>
                                        </p:cTn>
                                        <p:tgtEl>
                                          <p:spTgt spid="58374"/>
                                        </p:tgtEl>
                                        <p:attrNameLst>
                                          <p:attrName>style.visibility</p:attrName>
                                        </p:attrNameLst>
                                      </p:cBhvr>
                                      <p:to>
                                        <p:strVal val="visible"/>
                                      </p:to>
                                    </p:set>
                                    <p:anim calcmode="lin" valueType="num">
                                      <p:cBhvr>
                                        <p:cTn id="13" dur="1000" fill="hold"/>
                                        <p:tgtEl>
                                          <p:spTgt spid="58374"/>
                                        </p:tgtEl>
                                        <p:attrNameLst>
                                          <p:attrName>ppt_w</p:attrName>
                                        </p:attrNameLst>
                                      </p:cBhvr>
                                      <p:tavLst>
                                        <p:tav tm="0">
                                          <p:val>
                                            <p:fltVal val="0"/>
                                          </p:val>
                                        </p:tav>
                                        <p:tav tm="100000">
                                          <p:val>
                                            <p:strVal val="#ppt_w"/>
                                          </p:val>
                                        </p:tav>
                                      </p:tavLst>
                                    </p:anim>
                                    <p:anim calcmode="lin" valueType="num">
                                      <p:cBhvr>
                                        <p:cTn id="14" dur="1000" fill="hold"/>
                                        <p:tgtEl>
                                          <p:spTgt spid="58374"/>
                                        </p:tgtEl>
                                        <p:attrNameLst>
                                          <p:attrName>ppt_h</p:attrName>
                                        </p:attrNameLst>
                                      </p:cBhvr>
                                      <p:tavLst>
                                        <p:tav tm="0">
                                          <p:val>
                                            <p:fltVal val="0"/>
                                          </p:val>
                                        </p:tav>
                                        <p:tav tm="100000">
                                          <p:val>
                                            <p:strVal val="#ppt_h"/>
                                          </p:val>
                                        </p:tav>
                                      </p:tavLst>
                                    </p:anim>
                                    <p:anim calcmode="lin" valueType="num">
                                      <p:cBhvr>
                                        <p:cTn id="15" dur="1000" fill="hold"/>
                                        <p:tgtEl>
                                          <p:spTgt spid="58374"/>
                                        </p:tgtEl>
                                        <p:attrNameLst>
                                          <p:attrName>ppt_x</p:attrName>
                                        </p:attrNameLst>
                                      </p:cBhvr>
                                      <p:tavLst>
                                        <p:tav tm="0">
                                          <p:val>
                                            <p:fltVal val="0.5"/>
                                          </p:val>
                                        </p:tav>
                                        <p:tav tm="100000">
                                          <p:val>
                                            <p:strVal val="#ppt_x"/>
                                          </p:val>
                                        </p:tav>
                                      </p:tavLst>
                                    </p:anim>
                                    <p:anim calcmode="lin" valueType="num">
                                      <p:cBhvr>
                                        <p:cTn id="16" dur="1000" fill="hold"/>
                                        <p:tgtEl>
                                          <p:spTgt spid="5837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0"/>
                                  </p:stCondLst>
                                  <p:childTnLst>
                                    <p:set>
                                      <p:cBhvr>
                                        <p:cTn id="18" dur="1" fill="hold">
                                          <p:stCondLst>
                                            <p:cond delay="0"/>
                                          </p:stCondLst>
                                        </p:cTn>
                                        <p:tgtEl>
                                          <p:spTgt spid="58375"/>
                                        </p:tgtEl>
                                        <p:attrNameLst>
                                          <p:attrName>style.visibility</p:attrName>
                                        </p:attrNameLst>
                                      </p:cBhvr>
                                      <p:to>
                                        <p:strVal val="visible"/>
                                      </p:to>
                                    </p:set>
                                    <p:anim calcmode="lin" valueType="num">
                                      <p:cBhvr>
                                        <p:cTn id="19" dur="1000" fill="hold"/>
                                        <p:tgtEl>
                                          <p:spTgt spid="58375"/>
                                        </p:tgtEl>
                                        <p:attrNameLst>
                                          <p:attrName>ppt_w</p:attrName>
                                        </p:attrNameLst>
                                      </p:cBhvr>
                                      <p:tavLst>
                                        <p:tav tm="0">
                                          <p:val>
                                            <p:fltVal val="0"/>
                                          </p:val>
                                        </p:tav>
                                        <p:tav tm="100000">
                                          <p:val>
                                            <p:strVal val="#ppt_w"/>
                                          </p:val>
                                        </p:tav>
                                      </p:tavLst>
                                    </p:anim>
                                    <p:anim calcmode="lin" valueType="num">
                                      <p:cBhvr>
                                        <p:cTn id="20" dur="1000" fill="hold"/>
                                        <p:tgtEl>
                                          <p:spTgt spid="58375"/>
                                        </p:tgtEl>
                                        <p:attrNameLst>
                                          <p:attrName>ppt_h</p:attrName>
                                        </p:attrNameLst>
                                      </p:cBhvr>
                                      <p:tavLst>
                                        <p:tav tm="0">
                                          <p:val>
                                            <p:fltVal val="0"/>
                                          </p:val>
                                        </p:tav>
                                        <p:tav tm="100000">
                                          <p:val>
                                            <p:strVal val="#ppt_h"/>
                                          </p:val>
                                        </p:tav>
                                      </p:tavLst>
                                    </p:anim>
                                    <p:anim calcmode="lin" valueType="num">
                                      <p:cBhvr>
                                        <p:cTn id="21" dur="1000" fill="hold"/>
                                        <p:tgtEl>
                                          <p:spTgt spid="58375"/>
                                        </p:tgtEl>
                                        <p:attrNameLst>
                                          <p:attrName>ppt_x</p:attrName>
                                        </p:attrNameLst>
                                      </p:cBhvr>
                                      <p:tavLst>
                                        <p:tav tm="0">
                                          <p:val>
                                            <p:fltVal val="0.5"/>
                                          </p:val>
                                        </p:tav>
                                        <p:tav tm="100000">
                                          <p:val>
                                            <p:strVal val="#ppt_x"/>
                                          </p:val>
                                        </p:tav>
                                      </p:tavLst>
                                    </p:anim>
                                    <p:anim calcmode="lin" valueType="num">
                                      <p:cBhvr>
                                        <p:cTn id="22" dur="1000" fill="hold"/>
                                        <p:tgtEl>
                                          <p:spTgt spid="5837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58376"/>
                                        </p:tgtEl>
                                        <p:attrNameLst>
                                          <p:attrName>style.visibility</p:attrName>
                                        </p:attrNameLst>
                                      </p:cBhvr>
                                      <p:to>
                                        <p:strVal val="visible"/>
                                      </p:to>
                                    </p:set>
                                    <p:anim calcmode="lin" valueType="num">
                                      <p:cBhvr>
                                        <p:cTn id="25" dur="1000" fill="hold"/>
                                        <p:tgtEl>
                                          <p:spTgt spid="58376"/>
                                        </p:tgtEl>
                                        <p:attrNameLst>
                                          <p:attrName>ppt_w</p:attrName>
                                        </p:attrNameLst>
                                      </p:cBhvr>
                                      <p:tavLst>
                                        <p:tav tm="0">
                                          <p:val>
                                            <p:fltVal val="0"/>
                                          </p:val>
                                        </p:tav>
                                        <p:tav tm="100000">
                                          <p:val>
                                            <p:strVal val="#ppt_w"/>
                                          </p:val>
                                        </p:tav>
                                      </p:tavLst>
                                    </p:anim>
                                    <p:anim calcmode="lin" valueType="num">
                                      <p:cBhvr>
                                        <p:cTn id="26" dur="1000" fill="hold"/>
                                        <p:tgtEl>
                                          <p:spTgt spid="58376"/>
                                        </p:tgtEl>
                                        <p:attrNameLst>
                                          <p:attrName>ppt_h</p:attrName>
                                        </p:attrNameLst>
                                      </p:cBhvr>
                                      <p:tavLst>
                                        <p:tav tm="0">
                                          <p:val>
                                            <p:fltVal val="0"/>
                                          </p:val>
                                        </p:tav>
                                        <p:tav tm="100000">
                                          <p:val>
                                            <p:strVal val="#ppt_h"/>
                                          </p:val>
                                        </p:tav>
                                      </p:tavLst>
                                    </p:anim>
                                    <p:anim calcmode="lin" valueType="num">
                                      <p:cBhvr>
                                        <p:cTn id="27" dur="1000" fill="hold"/>
                                        <p:tgtEl>
                                          <p:spTgt spid="58376"/>
                                        </p:tgtEl>
                                        <p:attrNameLst>
                                          <p:attrName>ppt_x</p:attrName>
                                        </p:attrNameLst>
                                      </p:cBhvr>
                                      <p:tavLst>
                                        <p:tav tm="0">
                                          <p:val>
                                            <p:fltVal val="0.5"/>
                                          </p:val>
                                        </p:tav>
                                        <p:tav tm="100000">
                                          <p:val>
                                            <p:strVal val="#ppt_x"/>
                                          </p:val>
                                        </p:tav>
                                      </p:tavLst>
                                    </p:anim>
                                    <p:anim calcmode="lin" valueType="num">
                                      <p:cBhvr>
                                        <p:cTn id="28" dur="1000" fill="hold"/>
                                        <p:tgtEl>
                                          <p:spTgt spid="5837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0"/>
                                  </p:stCondLst>
                                  <p:childTnLst>
                                    <p:set>
                                      <p:cBhvr>
                                        <p:cTn id="30" dur="1" fill="hold">
                                          <p:stCondLst>
                                            <p:cond delay="0"/>
                                          </p:stCondLst>
                                        </p:cTn>
                                        <p:tgtEl>
                                          <p:spTgt spid="58377"/>
                                        </p:tgtEl>
                                        <p:attrNameLst>
                                          <p:attrName>style.visibility</p:attrName>
                                        </p:attrNameLst>
                                      </p:cBhvr>
                                      <p:to>
                                        <p:strVal val="visible"/>
                                      </p:to>
                                    </p:set>
                                    <p:anim calcmode="lin" valueType="num">
                                      <p:cBhvr>
                                        <p:cTn id="31" dur="1000" fill="hold"/>
                                        <p:tgtEl>
                                          <p:spTgt spid="58377"/>
                                        </p:tgtEl>
                                        <p:attrNameLst>
                                          <p:attrName>ppt_w</p:attrName>
                                        </p:attrNameLst>
                                      </p:cBhvr>
                                      <p:tavLst>
                                        <p:tav tm="0">
                                          <p:val>
                                            <p:fltVal val="0"/>
                                          </p:val>
                                        </p:tav>
                                        <p:tav tm="100000">
                                          <p:val>
                                            <p:strVal val="#ppt_w"/>
                                          </p:val>
                                        </p:tav>
                                      </p:tavLst>
                                    </p:anim>
                                    <p:anim calcmode="lin" valueType="num">
                                      <p:cBhvr>
                                        <p:cTn id="32" dur="1000" fill="hold"/>
                                        <p:tgtEl>
                                          <p:spTgt spid="58377"/>
                                        </p:tgtEl>
                                        <p:attrNameLst>
                                          <p:attrName>ppt_h</p:attrName>
                                        </p:attrNameLst>
                                      </p:cBhvr>
                                      <p:tavLst>
                                        <p:tav tm="0">
                                          <p:val>
                                            <p:fltVal val="0"/>
                                          </p:val>
                                        </p:tav>
                                        <p:tav tm="100000">
                                          <p:val>
                                            <p:strVal val="#ppt_h"/>
                                          </p:val>
                                        </p:tav>
                                      </p:tavLst>
                                    </p:anim>
                                    <p:anim calcmode="lin" valueType="num">
                                      <p:cBhvr>
                                        <p:cTn id="33" dur="1000" fill="hold"/>
                                        <p:tgtEl>
                                          <p:spTgt spid="58377"/>
                                        </p:tgtEl>
                                        <p:attrNameLst>
                                          <p:attrName>ppt_x</p:attrName>
                                        </p:attrNameLst>
                                      </p:cBhvr>
                                      <p:tavLst>
                                        <p:tav tm="0">
                                          <p:val>
                                            <p:fltVal val="0.5"/>
                                          </p:val>
                                        </p:tav>
                                        <p:tav tm="100000">
                                          <p:val>
                                            <p:strVal val="#ppt_x"/>
                                          </p:val>
                                        </p:tav>
                                      </p:tavLst>
                                    </p:anim>
                                    <p:anim calcmode="lin" valueType="num">
                                      <p:cBhvr>
                                        <p:cTn id="34" dur="1000" fill="hold"/>
                                        <p:tgtEl>
                                          <p:spTgt spid="5837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500"/>
                                  </p:stCondLst>
                                  <p:childTnLst>
                                    <p:set>
                                      <p:cBhvr>
                                        <p:cTn id="36" dur="1" fill="hold">
                                          <p:stCondLst>
                                            <p:cond delay="0"/>
                                          </p:stCondLst>
                                        </p:cTn>
                                        <p:tgtEl>
                                          <p:spTgt spid="58378"/>
                                        </p:tgtEl>
                                        <p:attrNameLst>
                                          <p:attrName>style.visibility</p:attrName>
                                        </p:attrNameLst>
                                      </p:cBhvr>
                                      <p:to>
                                        <p:strVal val="visible"/>
                                      </p:to>
                                    </p:set>
                                    <p:anim calcmode="lin" valueType="num">
                                      <p:cBhvr>
                                        <p:cTn id="37" dur="1000" fill="hold"/>
                                        <p:tgtEl>
                                          <p:spTgt spid="58378"/>
                                        </p:tgtEl>
                                        <p:attrNameLst>
                                          <p:attrName>ppt_w</p:attrName>
                                        </p:attrNameLst>
                                      </p:cBhvr>
                                      <p:tavLst>
                                        <p:tav tm="0">
                                          <p:val>
                                            <p:fltVal val="0"/>
                                          </p:val>
                                        </p:tav>
                                        <p:tav tm="100000">
                                          <p:val>
                                            <p:strVal val="#ppt_w"/>
                                          </p:val>
                                        </p:tav>
                                      </p:tavLst>
                                    </p:anim>
                                    <p:anim calcmode="lin" valueType="num">
                                      <p:cBhvr>
                                        <p:cTn id="38" dur="1000" fill="hold"/>
                                        <p:tgtEl>
                                          <p:spTgt spid="58378"/>
                                        </p:tgtEl>
                                        <p:attrNameLst>
                                          <p:attrName>ppt_h</p:attrName>
                                        </p:attrNameLst>
                                      </p:cBhvr>
                                      <p:tavLst>
                                        <p:tav tm="0">
                                          <p:val>
                                            <p:fltVal val="0"/>
                                          </p:val>
                                        </p:tav>
                                        <p:tav tm="100000">
                                          <p:val>
                                            <p:strVal val="#ppt_h"/>
                                          </p:val>
                                        </p:tav>
                                      </p:tavLst>
                                    </p:anim>
                                    <p:anim calcmode="lin" valueType="num">
                                      <p:cBhvr>
                                        <p:cTn id="39" dur="1000" fill="hold"/>
                                        <p:tgtEl>
                                          <p:spTgt spid="58378"/>
                                        </p:tgtEl>
                                        <p:attrNameLst>
                                          <p:attrName>ppt_x</p:attrName>
                                        </p:attrNameLst>
                                      </p:cBhvr>
                                      <p:tavLst>
                                        <p:tav tm="0">
                                          <p:val>
                                            <p:fltVal val="0.5"/>
                                          </p:val>
                                        </p:tav>
                                        <p:tav tm="100000">
                                          <p:val>
                                            <p:strVal val="#ppt_x"/>
                                          </p:val>
                                        </p:tav>
                                      </p:tavLst>
                                    </p:anim>
                                    <p:anim calcmode="lin" valueType="num">
                                      <p:cBhvr>
                                        <p:cTn id="40" dur="1000" fill="hold"/>
                                        <p:tgtEl>
                                          <p:spTgt spid="5837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500"/>
                                  </p:stCondLst>
                                  <p:childTnLst>
                                    <p:set>
                                      <p:cBhvr>
                                        <p:cTn id="42" dur="1" fill="hold">
                                          <p:stCondLst>
                                            <p:cond delay="0"/>
                                          </p:stCondLst>
                                        </p:cTn>
                                        <p:tgtEl>
                                          <p:spTgt spid="58379"/>
                                        </p:tgtEl>
                                        <p:attrNameLst>
                                          <p:attrName>style.visibility</p:attrName>
                                        </p:attrNameLst>
                                      </p:cBhvr>
                                      <p:to>
                                        <p:strVal val="visible"/>
                                      </p:to>
                                    </p:set>
                                    <p:anim calcmode="lin" valueType="num">
                                      <p:cBhvr>
                                        <p:cTn id="43" dur="1000" fill="hold"/>
                                        <p:tgtEl>
                                          <p:spTgt spid="58379"/>
                                        </p:tgtEl>
                                        <p:attrNameLst>
                                          <p:attrName>ppt_w</p:attrName>
                                        </p:attrNameLst>
                                      </p:cBhvr>
                                      <p:tavLst>
                                        <p:tav tm="0">
                                          <p:val>
                                            <p:fltVal val="0"/>
                                          </p:val>
                                        </p:tav>
                                        <p:tav tm="100000">
                                          <p:val>
                                            <p:strVal val="#ppt_w"/>
                                          </p:val>
                                        </p:tav>
                                      </p:tavLst>
                                    </p:anim>
                                    <p:anim calcmode="lin" valueType="num">
                                      <p:cBhvr>
                                        <p:cTn id="44" dur="1000" fill="hold"/>
                                        <p:tgtEl>
                                          <p:spTgt spid="58379"/>
                                        </p:tgtEl>
                                        <p:attrNameLst>
                                          <p:attrName>ppt_h</p:attrName>
                                        </p:attrNameLst>
                                      </p:cBhvr>
                                      <p:tavLst>
                                        <p:tav tm="0">
                                          <p:val>
                                            <p:fltVal val="0"/>
                                          </p:val>
                                        </p:tav>
                                        <p:tav tm="100000">
                                          <p:val>
                                            <p:strVal val="#ppt_h"/>
                                          </p:val>
                                        </p:tav>
                                      </p:tavLst>
                                    </p:anim>
                                    <p:anim calcmode="lin" valueType="num">
                                      <p:cBhvr>
                                        <p:cTn id="45" dur="1000" fill="hold"/>
                                        <p:tgtEl>
                                          <p:spTgt spid="58379"/>
                                        </p:tgtEl>
                                        <p:attrNameLst>
                                          <p:attrName>ppt_x</p:attrName>
                                        </p:attrNameLst>
                                      </p:cBhvr>
                                      <p:tavLst>
                                        <p:tav tm="0">
                                          <p:val>
                                            <p:fltVal val="0.5"/>
                                          </p:val>
                                        </p:tav>
                                        <p:tav tm="100000">
                                          <p:val>
                                            <p:strVal val="#ppt_x"/>
                                          </p:val>
                                        </p:tav>
                                      </p:tavLst>
                                    </p:anim>
                                    <p:anim calcmode="lin" valueType="num">
                                      <p:cBhvr>
                                        <p:cTn id="46" dur="1000" fill="hold"/>
                                        <p:tgtEl>
                                          <p:spTgt spid="58379"/>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1500"/>
                                  </p:stCondLst>
                                  <p:childTnLst>
                                    <p:set>
                                      <p:cBhvr>
                                        <p:cTn id="48" dur="1" fill="hold">
                                          <p:stCondLst>
                                            <p:cond delay="0"/>
                                          </p:stCondLst>
                                        </p:cTn>
                                        <p:tgtEl>
                                          <p:spTgt spid="58380"/>
                                        </p:tgtEl>
                                        <p:attrNameLst>
                                          <p:attrName>style.visibility</p:attrName>
                                        </p:attrNameLst>
                                      </p:cBhvr>
                                      <p:to>
                                        <p:strVal val="visible"/>
                                      </p:to>
                                    </p:set>
                                    <p:anim calcmode="lin" valueType="num">
                                      <p:cBhvr>
                                        <p:cTn id="49" dur="1000" fill="hold"/>
                                        <p:tgtEl>
                                          <p:spTgt spid="58380"/>
                                        </p:tgtEl>
                                        <p:attrNameLst>
                                          <p:attrName>ppt_w</p:attrName>
                                        </p:attrNameLst>
                                      </p:cBhvr>
                                      <p:tavLst>
                                        <p:tav tm="0">
                                          <p:val>
                                            <p:fltVal val="0"/>
                                          </p:val>
                                        </p:tav>
                                        <p:tav tm="100000">
                                          <p:val>
                                            <p:strVal val="#ppt_w"/>
                                          </p:val>
                                        </p:tav>
                                      </p:tavLst>
                                    </p:anim>
                                    <p:anim calcmode="lin" valueType="num">
                                      <p:cBhvr>
                                        <p:cTn id="50" dur="1000" fill="hold"/>
                                        <p:tgtEl>
                                          <p:spTgt spid="58380"/>
                                        </p:tgtEl>
                                        <p:attrNameLst>
                                          <p:attrName>ppt_h</p:attrName>
                                        </p:attrNameLst>
                                      </p:cBhvr>
                                      <p:tavLst>
                                        <p:tav tm="0">
                                          <p:val>
                                            <p:fltVal val="0"/>
                                          </p:val>
                                        </p:tav>
                                        <p:tav tm="100000">
                                          <p:val>
                                            <p:strVal val="#ppt_h"/>
                                          </p:val>
                                        </p:tav>
                                      </p:tavLst>
                                    </p:anim>
                                    <p:anim calcmode="lin" valueType="num">
                                      <p:cBhvr>
                                        <p:cTn id="51" dur="1000" fill="hold"/>
                                        <p:tgtEl>
                                          <p:spTgt spid="58380"/>
                                        </p:tgtEl>
                                        <p:attrNameLst>
                                          <p:attrName>ppt_x</p:attrName>
                                        </p:attrNameLst>
                                      </p:cBhvr>
                                      <p:tavLst>
                                        <p:tav tm="0">
                                          <p:val>
                                            <p:fltVal val="0.5"/>
                                          </p:val>
                                        </p:tav>
                                        <p:tav tm="100000">
                                          <p:val>
                                            <p:strVal val="#ppt_x"/>
                                          </p:val>
                                        </p:tav>
                                      </p:tavLst>
                                    </p:anim>
                                    <p:anim calcmode="lin" valueType="num">
                                      <p:cBhvr>
                                        <p:cTn id="52" dur="1000" fill="hold"/>
                                        <p:tgtEl>
                                          <p:spTgt spid="58380"/>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1500"/>
                                  </p:stCondLst>
                                  <p:childTnLst>
                                    <p:set>
                                      <p:cBhvr>
                                        <p:cTn id="54" dur="1" fill="hold">
                                          <p:stCondLst>
                                            <p:cond delay="0"/>
                                          </p:stCondLst>
                                        </p:cTn>
                                        <p:tgtEl>
                                          <p:spTgt spid="58381"/>
                                        </p:tgtEl>
                                        <p:attrNameLst>
                                          <p:attrName>style.visibility</p:attrName>
                                        </p:attrNameLst>
                                      </p:cBhvr>
                                      <p:to>
                                        <p:strVal val="visible"/>
                                      </p:to>
                                    </p:set>
                                    <p:anim calcmode="lin" valueType="num">
                                      <p:cBhvr>
                                        <p:cTn id="55" dur="1000" fill="hold"/>
                                        <p:tgtEl>
                                          <p:spTgt spid="58381"/>
                                        </p:tgtEl>
                                        <p:attrNameLst>
                                          <p:attrName>ppt_w</p:attrName>
                                        </p:attrNameLst>
                                      </p:cBhvr>
                                      <p:tavLst>
                                        <p:tav tm="0">
                                          <p:val>
                                            <p:fltVal val="0"/>
                                          </p:val>
                                        </p:tav>
                                        <p:tav tm="100000">
                                          <p:val>
                                            <p:strVal val="#ppt_w"/>
                                          </p:val>
                                        </p:tav>
                                      </p:tavLst>
                                    </p:anim>
                                    <p:anim calcmode="lin" valueType="num">
                                      <p:cBhvr>
                                        <p:cTn id="56" dur="1000" fill="hold"/>
                                        <p:tgtEl>
                                          <p:spTgt spid="58381"/>
                                        </p:tgtEl>
                                        <p:attrNameLst>
                                          <p:attrName>ppt_h</p:attrName>
                                        </p:attrNameLst>
                                      </p:cBhvr>
                                      <p:tavLst>
                                        <p:tav tm="0">
                                          <p:val>
                                            <p:fltVal val="0"/>
                                          </p:val>
                                        </p:tav>
                                        <p:tav tm="100000">
                                          <p:val>
                                            <p:strVal val="#ppt_h"/>
                                          </p:val>
                                        </p:tav>
                                      </p:tavLst>
                                    </p:anim>
                                    <p:anim calcmode="lin" valueType="num">
                                      <p:cBhvr>
                                        <p:cTn id="57" dur="1000" fill="hold"/>
                                        <p:tgtEl>
                                          <p:spTgt spid="58381"/>
                                        </p:tgtEl>
                                        <p:attrNameLst>
                                          <p:attrName>ppt_x</p:attrName>
                                        </p:attrNameLst>
                                      </p:cBhvr>
                                      <p:tavLst>
                                        <p:tav tm="0">
                                          <p:val>
                                            <p:fltVal val="0.5"/>
                                          </p:val>
                                        </p:tav>
                                        <p:tav tm="100000">
                                          <p:val>
                                            <p:strVal val="#ppt_x"/>
                                          </p:val>
                                        </p:tav>
                                      </p:tavLst>
                                    </p:anim>
                                    <p:anim calcmode="lin" valueType="num">
                                      <p:cBhvr>
                                        <p:cTn id="58" dur="1000" fill="hold"/>
                                        <p:tgtEl>
                                          <p:spTgt spid="58381"/>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0"/>
                                  </p:stCondLst>
                                  <p:childTnLst>
                                    <p:set>
                                      <p:cBhvr>
                                        <p:cTn id="60" dur="1" fill="hold">
                                          <p:stCondLst>
                                            <p:cond delay="0"/>
                                          </p:stCondLst>
                                        </p:cTn>
                                        <p:tgtEl>
                                          <p:spTgt spid="58382"/>
                                        </p:tgtEl>
                                        <p:attrNameLst>
                                          <p:attrName>style.visibility</p:attrName>
                                        </p:attrNameLst>
                                      </p:cBhvr>
                                      <p:to>
                                        <p:strVal val="visible"/>
                                      </p:to>
                                    </p:set>
                                    <p:anim calcmode="lin" valueType="num">
                                      <p:cBhvr>
                                        <p:cTn id="61" dur="1000" fill="hold"/>
                                        <p:tgtEl>
                                          <p:spTgt spid="58382"/>
                                        </p:tgtEl>
                                        <p:attrNameLst>
                                          <p:attrName>ppt_w</p:attrName>
                                        </p:attrNameLst>
                                      </p:cBhvr>
                                      <p:tavLst>
                                        <p:tav tm="0">
                                          <p:val>
                                            <p:fltVal val="0"/>
                                          </p:val>
                                        </p:tav>
                                        <p:tav tm="100000">
                                          <p:val>
                                            <p:strVal val="#ppt_w"/>
                                          </p:val>
                                        </p:tav>
                                      </p:tavLst>
                                    </p:anim>
                                    <p:anim calcmode="lin" valueType="num">
                                      <p:cBhvr>
                                        <p:cTn id="62" dur="1000" fill="hold"/>
                                        <p:tgtEl>
                                          <p:spTgt spid="58382"/>
                                        </p:tgtEl>
                                        <p:attrNameLst>
                                          <p:attrName>ppt_h</p:attrName>
                                        </p:attrNameLst>
                                      </p:cBhvr>
                                      <p:tavLst>
                                        <p:tav tm="0">
                                          <p:val>
                                            <p:fltVal val="0"/>
                                          </p:val>
                                        </p:tav>
                                        <p:tav tm="100000">
                                          <p:val>
                                            <p:strVal val="#ppt_h"/>
                                          </p:val>
                                        </p:tav>
                                      </p:tavLst>
                                    </p:anim>
                                    <p:anim calcmode="lin" valueType="num">
                                      <p:cBhvr>
                                        <p:cTn id="63" dur="1000" fill="hold"/>
                                        <p:tgtEl>
                                          <p:spTgt spid="58382"/>
                                        </p:tgtEl>
                                        <p:attrNameLst>
                                          <p:attrName>ppt_x</p:attrName>
                                        </p:attrNameLst>
                                      </p:cBhvr>
                                      <p:tavLst>
                                        <p:tav tm="0">
                                          <p:val>
                                            <p:fltVal val="0.5"/>
                                          </p:val>
                                        </p:tav>
                                        <p:tav tm="100000">
                                          <p:val>
                                            <p:strVal val="#ppt_x"/>
                                          </p:val>
                                        </p:tav>
                                      </p:tavLst>
                                    </p:anim>
                                    <p:anim calcmode="lin" valueType="num">
                                      <p:cBhvr>
                                        <p:cTn id="64" dur="1000" fill="hold"/>
                                        <p:tgtEl>
                                          <p:spTgt spid="58382"/>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0"/>
                                  </p:stCondLst>
                                  <p:childTnLst>
                                    <p:set>
                                      <p:cBhvr>
                                        <p:cTn id="66" dur="1" fill="hold">
                                          <p:stCondLst>
                                            <p:cond delay="0"/>
                                          </p:stCondLst>
                                        </p:cTn>
                                        <p:tgtEl>
                                          <p:spTgt spid="58383"/>
                                        </p:tgtEl>
                                        <p:attrNameLst>
                                          <p:attrName>style.visibility</p:attrName>
                                        </p:attrNameLst>
                                      </p:cBhvr>
                                      <p:to>
                                        <p:strVal val="visible"/>
                                      </p:to>
                                    </p:set>
                                    <p:anim calcmode="lin" valueType="num">
                                      <p:cBhvr>
                                        <p:cTn id="67" dur="1000" fill="hold"/>
                                        <p:tgtEl>
                                          <p:spTgt spid="58383"/>
                                        </p:tgtEl>
                                        <p:attrNameLst>
                                          <p:attrName>ppt_w</p:attrName>
                                        </p:attrNameLst>
                                      </p:cBhvr>
                                      <p:tavLst>
                                        <p:tav tm="0">
                                          <p:val>
                                            <p:fltVal val="0"/>
                                          </p:val>
                                        </p:tav>
                                        <p:tav tm="100000">
                                          <p:val>
                                            <p:strVal val="#ppt_w"/>
                                          </p:val>
                                        </p:tav>
                                      </p:tavLst>
                                    </p:anim>
                                    <p:anim calcmode="lin" valueType="num">
                                      <p:cBhvr>
                                        <p:cTn id="68" dur="1000" fill="hold"/>
                                        <p:tgtEl>
                                          <p:spTgt spid="58383"/>
                                        </p:tgtEl>
                                        <p:attrNameLst>
                                          <p:attrName>ppt_h</p:attrName>
                                        </p:attrNameLst>
                                      </p:cBhvr>
                                      <p:tavLst>
                                        <p:tav tm="0">
                                          <p:val>
                                            <p:fltVal val="0"/>
                                          </p:val>
                                        </p:tav>
                                        <p:tav tm="100000">
                                          <p:val>
                                            <p:strVal val="#ppt_h"/>
                                          </p:val>
                                        </p:tav>
                                      </p:tavLst>
                                    </p:anim>
                                    <p:anim calcmode="lin" valueType="num">
                                      <p:cBhvr>
                                        <p:cTn id="69" dur="1000" fill="hold"/>
                                        <p:tgtEl>
                                          <p:spTgt spid="58383"/>
                                        </p:tgtEl>
                                        <p:attrNameLst>
                                          <p:attrName>ppt_x</p:attrName>
                                        </p:attrNameLst>
                                      </p:cBhvr>
                                      <p:tavLst>
                                        <p:tav tm="0">
                                          <p:val>
                                            <p:fltVal val="0.5"/>
                                          </p:val>
                                        </p:tav>
                                        <p:tav tm="100000">
                                          <p:val>
                                            <p:strVal val="#ppt_x"/>
                                          </p:val>
                                        </p:tav>
                                      </p:tavLst>
                                    </p:anim>
                                    <p:anim calcmode="lin" valueType="num">
                                      <p:cBhvr>
                                        <p:cTn id="70" dur="1000" fill="hold"/>
                                        <p:tgtEl>
                                          <p:spTgt spid="58383"/>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1500"/>
                                  </p:stCondLst>
                                  <p:childTnLst>
                                    <p:set>
                                      <p:cBhvr>
                                        <p:cTn id="72" dur="1" fill="hold">
                                          <p:stCondLst>
                                            <p:cond delay="0"/>
                                          </p:stCondLst>
                                        </p:cTn>
                                        <p:tgtEl>
                                          <p:spTgt spid="58384"/>
                                        </p:tgtEl>
                                        <p:attrNameLst>
                                          <p:attrName>style.visibility</p:attrName>
                                        </p:attrNameLst>
                                      </p:cBhvr>
                                      <p:to>
                                        <p:strVal val="visible"/>
                                      </p:to>
                                    </p:set>
                                    <p:anim calcmode="lin" valueType="num">
                                      <p:cBhvr>
                                        <p:cTn id="73" dur="1000" fill="hold"/>
                                        <p:tgtEl>
                                          <p:spTgt spid="58384"/>
                                        </p:tgtEl>
                                        <p:attrNameLst>
                                          <p:attrName>ppt_w</p:attrName>
                                        </p:attrNameLst>
                                      </p:cBhvr>
                                      <p:tavLst>
                                        <p:tav tm="0">
                                          <p:val>
                                            <p:fltVal val="0"/>
                                          </p:val>
                                        </p:tav>
                                        <p:tav tm="100000">
                                          <p:val>
                                            <p:strVal val="#ppt_w"/>
                                          </p:val>
                                        </p:tav>
                                      </p:tavLst>
                                    </p:anim>
                                    <p:anim calcmode="lin" valueType="num">
                                      <p:cBhvr>
                                        <p:cTn id="74" dur="1000" fill="hold"/>
                                        <p:tgtEl>
                                          <p:spTgt spid="58384"/>
                                        </p:tgtEl>
                                        <p:attrNameLst>
                                          <p:attrName>ppt_h</p:attrName>
                                        </p:attrNameLst>
                                      </p:cBhvr>
                                      <p:tavLst>
                                        <p:tav tm="0">
                                          <p:val>
                                            <p:fltVal val="0"/>
                                          </p:val>
                                        </p:tav>
                                        <p:tav tm="100000">
                                          <p:val>
                                            <p:strVal val="#ppt_h"/>
                                          </p:val>
                                        </p:tav>
                                      </p:tavLst>
                                    </p:anim>
                                    <p:anim calcmode="lin" valueType="num">
                                      <p:cBhvr>
                                        <p:cTn id="75" dur="1000" fill="hold"/>
                                        <p:tgtEl>
                                          <p:spTgt spid="58384"/>
                                        </p:tgtEl>
                                        <p:attrNameLst>
                                          <p:attrName>ppt_x</p:attrName>
                                        </p:attrNameLst>
                                      </p:cBhvr>
                                      <p:tavLst>
                                        <p:tav tm="0">
                                          <p:val>
                                            <p:fltVal val="0.5"/>
                                          </p:val>
                                        </p:tav>
                                        <p:tav tm="100000">
                                          <p:val>
                                            <p:strVal val="#ppt_x"/>
                                          </p:val>
                                        </p:tav>
                                      </p:tavLst>
                                    </p:anim>
                                    <p:anim calcmode="lin" valueType="num">
                                      <p:cBhvr>
                                        <p:cTn id="76" dur="1000" fill="hold"/>
                                        <p:tgtEl>
                                          <p:spTgt spid="58384"/>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0"/>
                                  </p:stCondLst>
                                  <p:childTnLst>
                                    <p:set>
                                      <p:cBhvr>
                                        <p:cTn id="78" dur="1" fill="hold">
                                          <p:stCondLst>
                                            <p:cond delay="0"/>
                                          </p:stCondLst>
                                        </p:cTn>
                                        <p:tgtEl>
                                          <p:spTgt spid="58385"/>
                                        </p:tgtEl>
                                        <p:attrNameLst>
                                          <p:attrName>style.visibility</p:attrName>
                                        </p:attrNameLst>
                                      </p:cBhvr>
                                      <p:to>
                                        <p:strVal val="visible"/>
                                      </p:to>
                                    </p:set>
                                    <p:anim calcmode="lin" valueType="num">
                                      <p:cBhvr>
                                        <p:cTn id="79" dur="1000" fill="hold"/>
                                        <p:tgtEl>
                                          <p:spTgt spid="58385"/>
                                        </p:tgtEl>
                                        <p:attrNameLst>
                                          <p:attrName>ppt_w</p:attrName>
                                        </p:attrNameLst>
                                      </p:cBhvr>
                                      <p:tavLst>
                                        <p:tav tm="0">
                                          <p:val>
                                            <p:fltVal val="0"/>
                                          </p:val>
                                        </p:tav>
                                        <p:tav tm="100000">
                                          <p:val>
                                            <p:strVal val="#ppt_w"/>
                                          </p:val>
                                        </p:tav>
                                      </p:tavLst>
                                    </p:anim>
                                    <p:anim calcmode="lin" valueType="num">
                                      <p:cBhvr>
                                        <p:cTn id="80" dur="1000" fill="hold"/>
                                        <p:tgtEl>
                                          <p:spTgt spid="58385"/>
                                        </p:tgtEl>
                                        <p:attrNameLst>
                                          <p:attrName>ppt_h</p:attrName>
                                        </p:attrNameLst>
                                      </p:cBhvr>
                                      <p:tavLst>
                                        <p:tav tm="0">
                                          <p:val>
                                            <p:fltVal val="0"/>
                                          </p:val>
                                        </p:tav>
                                        <p:tav tm="100000">
                                          <p:val>
                                            <p:strVal val="#ppt_h"/>
                                          </p:val>
                                        </p:tav>
                                      </p:tavLst>
                                    </p:anim>
                                    <p:anim calcmode="lin" valueType="num">
                                      <p:cBhvr>
                                        <p:cTn id="81" dur="1000" fill="hold"/>
                                        <p:tgtEl>
                                          <p:spTgt spid="58385"/>
                                        </p:tgtEl>
                                        <p:attrNameLst>
                                          <p:attrName>ppt_x</p:attrName>
                                        </p:attrNameLst>
                                      </p:cBhvr>
                                      <p:tavLst>
                                        <p:tav tm="0">
                                          <p:val>
                                            <p:fltVal val="0.5"/>
                                          </p:val>
                                        </p:tav>
                                        <p:tav tm="100000">
                                          <p:val>
                                            <p:strVal val="#ppt_x"/>
                                          </p:val>
                                        </p:tav>
                                      </p:tavLst>
                                    </p:anim>
                                    <p:anim calcmode="lin" valueType="num">
                                      <p:cBhvr>
                                        <p:cTn id="82" dur="1000" fill="hold"/>
                                        <p:tgtEl>
                                          <p:spTgt spid="58385"/>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0"/>
                                  </p:stCondLst>
                                  <p:childTnLst>
                                    <p:set>
                                      <p:cBhvr>
                                        <p:cTn id="84" dur="1" fill="hold">
                                          <p:stCondLst>
                                            <p:cond delay="0"/>
                                          </p:stCondLst>
                                        </p:cTn>
                                        <p:tgtEl>
                                          <p:spTgt spid="58386"/>
                                        </p:tgtEl>
                                        <p:attrNameLst>
                                          <p:attrName>style.visibility</p:attrName>
                                        </p:attrNameLst>
                                      </p:cBhvr>
                                      <p:to>
                                        <p:strVal val="visible"/>
                                      </p:to>
                                    </p:set>
                                    <p:anim calcmode="lin" valueType="num">
                                      <p:cBhvr>
                                        <p:cTn id="85" dur="1000" fill="hold"/>
                                        <p:tgtEl>
                                          <p:spTgt spid="58386"/>
                                        </p:tgtEl>
                                        <p:attrNameLst>
                                          <p:attrName>ppt_w</p:attrName>
                                        </p:attrNameLst>
                                      </p:cBhvr>
                                      <p:tavLst>
                                        <p:tav tm="0">
                                          <p:val>
                                            <p:fltVal val="0"/>
                                          </p:val>
                                        </p:tav>
                                        <p:tav tm="100000">
                                          <p:val>
                                            <p:strVal val="#ppt_w"/>
                                          </p:val>
                                        </p:tav>
                                      </p:tavLst>
                                    </p:anim>
                                    <p:anim calcmode="lin" valueType="num">
                                      <p:cBhvr>
                                        <p:cTn id="86" dur="1000" fill="hold"/>
                                        <p:tgtEl>
                                          <p:spTgt spid="58386"/>
                                        </p:tgtEl>
                                        <p:attrNameLst>
                                          <p:attrName>ppt_h</p:attrName>
                                        </p:attrNameLst>
                                      </p:cBhvr>
                                      <p:tavLst>
                                        <p:tav tm="0">
                                          <p:val>
                                            <p:fltVal val="0"/>
                                          </p:val>
                                        </p:tav>
                                        <p:tav tm="100000">
                                          <p:val>
                                            <p:strVal val="#ppt_h"/>
                                          </p:val>
                                        </p:tav>
                                      </p:tavLst>
                                    </p:anim>
                                    <p:anim calcmode="lin" valueType="num">
                                      <p:cBhvr>
                                        <p:cTn id="87" dur="1000" fill="hold"/>
                                        <p:tgtEl>
                                          <p:spTgt spid="58386"/>
                                        </p:tgtEl>
                                        <p:attrNameLst>
                                          <p:attrName>ppt_x</p:attrName>
                                        </p:attrNameLst>
                                      </p:cBhvr>
                                      <p:tavLst>
                                        <p:tav tm="0">
                                          <p:val>
                                            <p:fltVal val="0.5"/>
                                          </p:val>
                                        </p:tav>
                                        <p:tav tm="100000">
                                          <p:val>
                                            <p:strVal val="#ppt_x"/>
                                          </p:val>
                                        </p:tav>
                                      </p:tavLst>
                                    </p:anim>
                                    <p:anim calcmode="lin" valueType="num">
                                      <p:cBhvr>
                                        <p:cTn id="88" dur="1000" fill="hold"/>
                                        <p:tgtEl>
                                          <p:spTgt spid="58386"/>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0"/>
                                  </p:stCondLst>
                                  <p:childTnLst>
                                    <p:set>
                                      <p:cBhvr>
                                        <p:cTn id="90" dur="1" fill="hold">
                                          <p:stCondLst>
                                            <p:cond delay="0"/>
                                          </p:stCondLst>
                                        </p:cTn>
                                        <p:tgtEl>
                                          <p:spTgt spid="58387"/>
                                        </p:tgtEl>
                                        <p:attrNameLst>
                                          <p:attrName>style.visibility</p:attrName>
                                        </p:attrNameLst>
                                      </p:cBhvr>
                                      <p:to>
                                        <p:strVal val="visible"/>
                                      </p:to>
                                    </p:set>
                                    <p:anim calcmode="lin" valueType="num">
                                      <p:cBhvr>
                                        <p:cTn id="91" dur="1000" fill="hold"/>
                                        <p:tgtEl>
                                          <p:spTgt spid="58387"/>
                                        </p:tgtEl>
                                        <p:attrNameLst>
                                          <p:attrName>ppt_w</p:attrName>
                                        </p:attrNameLst>
                                      </p:cBhvr>
                                      <p:tavLst>
                                        <p:tav tm="0">
                                          <p:val>
                                            <p:fltVal val="0"/>
                                          </p:val>
                                        </p:tav>
                                        <p:tav tm="100000">
                                          <p:val>
                                            <p:strVal val="#ppt_w"/>
                                          </p:val>
                                        </p:tav>
                                      </p:tavLst>
                                    </p:anim>
                                    <p:anim calcmode="lin" valueType="num">
                                      <p:cBhvr>
                                        <p:cTn id="92" dur="1000" fill="hold"/>
                                        <p:tgtEl>
                                          <p:spTgt spid="58387"/>
                                        </p:tgtEl>
                                        <p:attrNameLst>
                                          <p:attrName>ppt_h</p:attrName>
                                        </p:attrNameLst>
                                      </p:cBhvr>
                                      <p:tavLst>
                                        <p:tav tm="0">
                                          <p:val>
                                            <p:fltVal val="0"/>
                                          </p:val>
                                        </p:tav>
                                        <p:tav tm="100000">
                                          <p:val>
                                            <p:strVal val="#ppt_h"/>
                                          </p:val>
                                        </p:tav>
                                      </p:tavLst>
                                    </p:anim>
                                    <p:anim calcmode="lin" valueType="num">
                                      <p:cBhvr>
                                        <p:cTn id="93" dur="1000" fill="hold"/>
                                        <p:tgtEl>
                                          <p:spTgt spid="58387"/>
                                        </p:tgtEl>
                                        <p:attrNameLst>
                                          <p:attrName>ppt_x</p:attrName>
                                        </p:attrNameLst>
                                      </p:cBhvr>
                                      <p:tavLst>
                                        <p:tav tm="0">
                                          <p:val>
                                            <p:fltVal val="0.5"/>
                                          </p:val>
                                        </p:tav>
                                        <p:tav tm="100000">
                                          <p:val>
                                            <p:strVal val="#ppt_x"/>
                                          </p:val>
                                        </p:tav>
                                      </p:tavLst>
                                    </p:anim>
                                    <p:anim calcmode="lin" valueType="num">
                                      <p:cBhvr>
                                        <p:cTn id="94" dur="1000" fill="hold"/>
                                        <p:tgtEl>
                                          <p:spTgt spid="58387"/>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0"/>
                                  </p:stCondLst>
                                  <p:childTnLst>
                                    <p:set>
                                      <p:cBhvr>
                                        <p:cTn id="96" dur="1" fill="hold">
                                          <p:stCondLst>
                                            <p:cond delay="0"/>
                                          </p:stCondLst>
                                        </p:cTn>
                                        <p:tgtEl>
                                          <p:spTgt spid="58388"/>
                                        </p:tgtEl>
                                        <p:attrNameLst>
                                          <p:attrName>style.visibility</p:attrName>
                                        </p:attrNameLst>
                                      </p:cBhvr>
                                      <p:to>
                                        <p:strVal val="visible"/>
                                      </p:to>
                                    </p:set>
                                    <p:anim calcmode="lin" valueType="num">
                                      <p:cBhvr>
                                        <p:cTn id="97" dur="1000" fill="hold"/>
                                        <p:tgtEl>
                                          <p:spTgt spid="58388"/>
                                        </p:tgtEl>
                                        <p:attrNameLst>
                                          <p:attrName>ppt_w</p:attrName>
                                        </p:attrNameLst>
                                      </p:cBhvr>
                                      <p:tavLst>
                                        <p:tav tm="0">
                                          <p:val>
                                            <p:fltVal val="0"/>
                                          </p:val>
                                        </p:tav>
                                        <p:tav tm="100000">
                                          <p:val>
                                            <p:strVal val="#ppt_w"/>
                                          </p:val>
                                        </p:tav>
                                      </p:tavLst>
                                    </p:anim>
                                    <p:anim calcmode="lin" valueType="num">
                                      <p:cBhvr>
                                        <p:cTn id="98" dur="1000" fill="hold"/>
                                        <p:tgtEl>
                                          <p:spTgt spid="58388"/>
                                        </p:tgtEl>
                                        <p:attrNameLst>
                                          <p:attrName>ppt_h</p:attrName>
                                        </p:attrNameLst>
                                      </p:cBhvr>
                                      <p:tavLst>
                                        <p:tav tm="0">
                                          <p:val>
                                            <p:fltVal val="0"/>
                                          </p:val>
                                        </p:tav>
                                        <p:tav tm="100000">
                                          <p:val>
                                            <p:strVal val="#ppt_h"/>
                                          </p:val>
                                        </p:tav>
                                      </p:tavLst>
                                    </p:anim>
                                    <p:anim calcmode="lin" valueType="num">
                                      <p:cBhvr>
                                        <p:cTn id="99" dur="1000" fill="hold"/>
                                        <p:tgtEl>
                                          <p:spTgt spid="58388"/>
                                        </p:tgtEl>
                                        <p:attrNameLst>
                                          <p:attrName>ppt_x</p:attrName>
                                        </p:attrNameLst>
                                      </p:cBhvr>
                                      <p:tavLst>
                                        <p:tav tm="0">
                                          <p:val>
                                            <p:fltVal val="0.5"/>
                                          </p:val>
                                        </p:tav>
                                        <p:tav tm="100000">
                                          <p:val>
                                            <p:strVal val="#ppt_x"/>
                                          </p:val>
                                        </p:tav>
                                      </p:tavLst>
                                    </p:anim>
                                    <p:anim calcmode="lin" valueType="num">
                                      <p:cBhvr>
                                        <p:cTn id="100" dur="1000" fill="hold"/>
                                        <p:tgtEl>
                                          <p:spTgt spid="58388"/>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0"/>
                                  </p:stCondLst>
                                  <p:childTnLst>
                                    <p:set>
                                      <p:cBhvr>
                                        <p:cTn id="102" dur="1" fill="hold">
                                          <p:stCondLst>
                                            <p:cond delay="0"/>
                                          </p:stCondLst>
                                        </p:cTn>
                                        <p:tgtEl>
                                          <p:spTgt spid="58389"/>
                                        </p:tgtEl>
                                        <p:attrNameLst>
                                          <p:attrName>style.visibility</p:attrName>
                                        </p:attrNameLst>
                                      </p:cBhvr>
                                      <p:to>
                                        <p:strVal val="visible"/>
                                      </p:to>
                                    </p:set>
                                    <p:anim calcmode="lin" valueType="num">
                                      <p:cBhvr>
                                        <p:cTn id="103" dur="1000" fill="hold"/>
                                        <p:tgtEl>
                                          <p:spTgt spid="58389"/>
                                        </p:tgtEl>
                                        <p:attrNameLst>
                                          <p:attrName>ppt_w</p:attrName>
                                        </p:attrNameLst>
                                      </p:cBhvr>
                                      <p:tavLst>
                                        <p:tav tm="0">
                                          <p:val>
                                            <p:fltVal val="0"/>
                                          </p:val>
                                        </p:tav>
                                        <p:tav tm="100000">
                                          <p:val>
                                            <p:strVal val="#ppt_w"/>
                                          </p:val>
                                        </p:tav>
                                      </p:tavLst>
                                    </p:anim>
                                    <p:anim calcmode="lin" valueType="num">
                                      <p:cBhvr>
                                        <p:cTn id="104" dur="1000" fill="hold"/>
                                        <p:tgtEl>
                                          <p:spTgt spid="58389"/>
                                        </p:tgtEl>
                                        <p:attrNameLst>
                                          <p:attrName>ppt_h</p:attrName>
                                        </p:attrNameLst>
                                      </p:cBhvr>
                                      <p:tavLst>
                                        <p:tav tm="0">
                                          <p:val>
                                            <p:fltVal val="0"/>
                                          </p:val>
                                        </p:tav>
                                        <p:tav tm="100000">
                                          <p:val>
                                            <p:strVal val="#ppt_h"/>
                                          </p:val>
                                        </p:tav>
                                      </p:tavLst>
                                    </p:anim>
                                    <p:anim calcmode="lin" valueType="num">
                                      <p:cBhvr>
                                        <p:cTn id="105" dur="1000" fill="hold"/>
                                        <p:tgtEl>
                                          <p:spTgt spid="58389"/>
                                        </p:tgtEl>
                                        <p:attrNameLst>
                                          <p:attrName>ppt_x</p:attrName>
                                        </p:attrNameLst>
                                      </p:cBhvr>
                                      <p:tavLst>
                                        <p:tav tm="0">
                                          <p:val>
                                            <p:fltVal val="0.5"/>
                                          </p:val>
                                        </p:tav>
                                        <p:tav tm="100000">
                                          <p:val>
                                            <p:strVal val="#ppt_x"/>
                                          </p:val>
                                        </p:tav>
                                      </p:tavLst>
                                    </p:anim>
                                    <p:anim calcmode="lin" valueType="num">
                                      <p:cBhvr>
                                        <p:cTn id="106" dur="1000" fill="hold"/>
                                        <p:tgtEl>
                                          <p:spTgt spid="58389"/>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1500"/>
                                  </p:stCondLst>
                                  <p:childTnLst>
                                    <p:set>
                                      <p:cBhvr>
                                        <p:cTn id="108" dur="1" fill="hold">
                                          <p:stCondLst>
                                            <p:cond delay="0"/>
                                          </p:stCondLst>
                                        </p:cTn>
                                        <p:tgtEl>
                                          <p:spTgt spid="58390"/>
                                        </p:tgtEl>
                                        <p:attrNameLst>
                                          <p:attrName>style.visibility</p:attrName>
                                        </p:attrNameLst>
                                      </p:cBhvr>
                                      <p:to>
                                        <p:strVal val="visible"/>
                                      </p:to>
                                    </p:set>
                                    <p:anim calcmode="lin" valueType="num">
                                      <p:cBhvr>
                                        <p:cTn id="109" dur="1000" fill="hold"/>
                                        <p:tgtEl>
                                          <p:spTgt spid="58390"/>
                                        </p:tgtEl>
                                        <p:attrNameLst>
                                          <p:attrName>ppt_w</p:attrName>
                                        </p:attrNameLst>
                                      </p:cBhvr>
                                      <p:tavLst>
                                        <p:tav tm="0">
                                          <p:val>
                                            <p:fltVal val="0"/>
                                          </p:val>
                                        </p:tav>
                                        <p:tav tm="100000">
                                          <p:val>
                                            <p:strVal val="#ppt_w"/>
                                          </p:val>
                                        </p:tav>
                                      </p:tavLst>
                                    </p:anim>
                                    <p:anim calcmode="lin" valueType="num">
                                      <p:cBhvr>
                                        <p:cTn id="110" dur="1000" fill="hold"/>
                                        <p:tgtEl>
                                          <p:spTgt spid="58390"/>
                                        </p:tgtEl>
                                        <p:attrNameLst>
                                          <p:attrName>ppt_h</p:attrName>
                                        </p:attrNameLst>
                                      </p:cBhvr>
                                      <p:tavLst>
                                        <p:tav tm="0">
                                          <p:val>
                                            <p:fltVal val="0"/>
                                          </p:val>
                                        </p:tav>
                                        <p:tav tm="100000">
                                          <p:val>
                                            <p:strVal val="#ppt_h"/>
                                          </p:val>
                                        </p:tav>
                                      </p:tavLst>
                                    </p:anim>
                                    <p:anim calcmode="lin" valueType="num">
                                      <p:cBhvr>
                                        <p:cTn id="111" dur="1000" fill="hold"/>
                                        <p:tgtEl>
                                          <p:spTgt spid="58390"/>
                                        </p:tgtEl>
                                        <p:attrNameLst>
                                          <p:attrName>ppt_x</p:attrName>
                                        </p:attrNameLst>
                                      </p:cBhvr>
                                      <p:tavLst>
                                        <p:tav tm="0">
                                          <p:val>
                                            <p:fltVal val="0.5"/>
                                          </p:val>
                                        </p:tav>
                                        <p:tav tm="100000">
                                          <p:val>
                                            <p:strVal val="#ppt_x"/>
                                          </p:val>
                                        </p:tav>
                                      </p:tavLst>
                                    </p:anim>
                                    <p:anim calcmode="lin" valueType="num">
                                      <p:cBhvr>
                                        <p:cTn id="112" dur="1000" fill="hold"/>
                                        <p:tgtEl>
                                          <p:spTgt spid="58390"/>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1500"/>
                                  </p:stCondLst>
                                  <p:childTnLst>
                                    <p:set>
                                      <p:cBhvr>
                                        <p:cTn id="114" dur="1" fill="hold">
                                          <p:stCondLst>
                                            <p:cond delay="0"/>
                                          </p:stCondLst>
                                        </p:cTn>
                                        <p:tgtEl>
                                          <p:spTgt spid="58391"/>
                                        </p:tgtEl>
                                        <p:attrNameLst>
                                          <p:attrName>style.visibility</p:attrName>
                                        </p:attrNameLst>
                                      </p:cBhvr>
                                      <p:to>
                                        <p:strVal val="visible"/>
                                      </p:to>
                                    </p:set>
                                    <p:anim calcmode="lin" valueType="num">
                                      <p:cBhvr>
                                        <p:cTn id="115" dur="1000" fill="hold"/>
                                        <p:tgtEl>
                                          <p:spTgt spid="58391"/>
                                        </p:tgtEl>
                                        <p:attrNameLst>
                                          <p:attrName>ppt_w</p:attrName>
                                        </p:attrNameLst>
                                      </p:cBhvr>
                                      <p:tavLst>
                                        <p:tav tm="0">
                                          <p:val>
                                            <p:fltVal val="0"/>
                                          </p:val>
                                        </p:tav>
                                        <p:tav tm="100000">
                                          <p:val>
                                            <p:strVal val="#ppt_w"/>
                                          </p:val>
                                        </p:tav>
                                      </p:tavLst>
                                    </p:anim>
                                    <p:anim calcmode="lin" valueType="num">
                                      <p:cBhvr>
                                        <p:cTn id="116" dur="1000" fill="hold"/>
                                        <p:tgtEl>
                                          <p:spTgt spid="58391"/>
                                        </p:tgtEl>
                                        <p:attrNameLst>
                                          <p:attrName>ppt_h</p:attrName>
                                        </p:attrNameLst>
                                      </p:cBhvr>
                                      <p:tavLst>
                                        <p:tav tm="0">
                                          <p:val>
                                            <p:fltVal val="0"/>
                                          </p:val>
                                        </p:tav>
                                        <p:tav tm="100000">
                                          <p:val>
                                            <p:strVal val="#ppt_h"/>
                                          </p:val>
                                        </p:tav>
                                      </p:tavLst>
                                    </p:anim>
                                    <p:anim calcmode="lin" valueType="num">
                                      <p:cBhvr>
                                        <p:cTn id="117" dur="1000" fill="hold"/>
                                        <p:tgtEl>
                                          <p:spTgt spid="58391"/>
                                        </p:tgtEl>
                                        <p:attrNameLst>
                                          <p:attrName>ppt_x</p:attrName>
                                        </p:attrNameLst>
                                      </p:cBhvr>
                                      <p:tavLst>
                                        <p:tav tm="0">
                                          <p:val>
                                            <p:fltVal val="0.5"/>
                                          </p:val>
                                        </p:tav>
                                        <p:tav tm="100000">
                                          <p:val>
                                            <p:strVal val="#ppt_x"/>
                                          </p:val>
                                        </p:tav>
                                      </p:tavLst>
                                    </p:anim>
                                    <p:anim calcmode="lin" valueType="num">
                                      <p:cBhvr>
                                        <p:cTn id="118" dur="1000" fill="hold"/>
                                        <p:tgtEl>
                                          <p:spTgt spid="58391"/>
                                        </p:tgtEl>
                                        <p:attrNameLst>
                                          <p:attrName>ppt_y</p:attrName>
                                        </p:attrNameLst>
                                      </p:cBhvr>
                                      <p:tavLst>
                                        <p:tav tm="0">
                                          <p:val>
                                            <p:fltVal val="0.5"/>
                                          </p:val>
                                        </p:tav>
                                        <p:tav tm="100000">
                                          <p:val>
                                            <p:strVal val="#ppt_y"/>
                                          </p:val>
                                        </p:tav>
                                      </p:tavLst>
                                    </p:anim>
                                  </p:childTnLst>
                                </p:cTn>
                              </p:par>
                              <p:par>
                                <p:cTn id="119" presetID="41" presetClass="entr" presetSubtype="0" fill="hold" grpId="0" nodeType="withEffect">
                                  <p:stCondLst>
                                    <p:cond delay="1000"/>
                                  </p:stCondLst>
                                  <p:iterate type="lt">
                                    <p:tmPct val="10000"/>
                                  </p:iterate>
                                  <p:childTnLst>
                                    <p:set>
                                      <p:cBhvr>
                                        <p:cTn id="120" dur="1" fill="hold">
                                          <p:stCondLst>
                                            <p:cond delay="0"/>
                                          </p:stCondLst>
                                        </p:cTn>
                                        <p:tgtEl>
                                          <p:spTgt spid="58392"/>
                                        </p:tgtEl>
                                        <p:attrNameLst>
                                          <p:attrName>style.visibility</p:attrName>
                                        </p:attrNameLst>
                                      </p:cBhvr>
                                      <p:to>
                                        <p:strVal val="visible"/>
                                      </p:to>
                                    </p:set>
                                    <p:anim calcmode="lin" valueType="num">
                                      <p:cBhvr>
                                        <p:cTn id="121" dur="750" fill="hold"/>
                                        <p:tgtEl>
                                          <p:spTgt spid="58392"/>
                                        </p:tgtEl>
                                        <p:attrNameLst>
                                          <p:attrName>ppt_x</p:attrName>
                                        </p:attrNameLst>
                                      </p:cBhvr>
                                      <p:tavLst>
                                        <p:tav tm="0">
                                          <p:val>
                                            <p:strVal val="#ppt_x"/>
                                          </p:val>
                                        </p:tav>
                                        <p:tav tm="50000">
                                          <p:val>
                                            <p:strVal val="#ppt_x+.1"/>
                                          </p:val>
                                        </p:tav>
                                        <p:tav tm="100000">
                                          <p:val>
                                            <p:strVal val="#ppt_x"/>
                                          </p:val>
                                        </p:tav>
                                      </p:tavLst>
                                    </p:anim>
                                    <p:anim calcmode="lin" valueType="num">
                                      <p:cBhvr>
                                        <p:cTn id="122" dur="750" fill="hold"/>
                                        <p:tgtEl>
                                          <p:spTgt spid="58392"/>
                                        </p:tgtEl>
                                        <p:attrNameLst>
                                          <p:attrName>ppt_y</p:attrName>
                                        </p:attrNameLst>
                                      </p:cBhvr>
                                      <p:tavLst>
                                        <p:tav tm="0">
                                          <p:val>
                                            <p:strVal val="#ppt_y"/>
                                          </p:val>
                                        </p:tav>
                                        <p:tav tm="100000">
                                          <p:val>
                                            <p:strVal val="#ppt_y"/>
                                          </p:val>
                                        </p:tav>
                                      </p:tavLst>
                                    </p:anim>
                                    <p:anim calcmode="lin" valueType="num">
                                      <p:cBhvr>
                                        <p:cTn id="123" dur="750" fill="hold"/>
                                        <p:tgtEl>
                                          <p:spTgt spid="58392"/>
                                        </p:tgtEl>
                                        <p:attrNameLst>
                                          <p:attrName>ppt_h</p:attrName>
                                        </p:attrNameLst>
                                      </p:cBhvr>
                                      <p:tavLst>
                                        <p:tav tm="0">
                                          <p:val>
                                            <p:strVal val="#ppt_h/10"/>
                                          </p:val>
                                        </p:tav>
                                        <p:tav tm="50000">
                                          <p:val>
                                            <p:strVal val="#ppt_h+.01"/>
                                          </p:val>
                                        </p:tav>
                                        <p:tav tm="100000">
                                          <p:val>
                                            <p:strVal val="#ppt_h"/>
                                          </p:val>
                                        </p:tav>
                                      </p:tavLst>
                                    </p:anim>
                                    <p:anim calcmode="lin" valueType="num">
                                      <p:cBhvr>
                                        <p:cTn id="124" dur="750" fill="hold"/>
                                        <p:tgtEl>
                                          <p:spTgt spid="58392"/>
                                        </p:tgtEl>
                                        <p:attrNameLst>
                                          <p:attrName>ppt_w</p:attrName>
                                        </p:attrNameLst>
                                      </p:cBhvr>
                                      <p:tavLst>
                                        <p:tav tm="0">
                                          <p:val>
                                            <p:strVal val="#ppt_w/10"/>
                                          </p:val>
                                        </p:tav>
                                        <p:tav tm="50000">
                                          <p:val>
                                            <p:strVal val="#ppt_w+.01"/>
                                          </p:val>
                                        </p:tav>
                                        <p:tav tm="100000">
                                          <p:val>
                                            <p:strVal val="#ppt_w"/>
                                          </p:val>
                                        </p:tav>
                                      </p:tavLst>
                                    </p:anim>
                                    <p:animEffect filter="fade">
                                      <p:cBhvr>
                                        <p:cTn id="125" dur="750" tmFilter="0,0; .5, 1; 1, 1"/>
                                        <p:tgtEl>
                                          <p:spTgt spid="58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92"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7|1.3|12"/>
</p:tagLst>
</file>

<file path=ppt/tags/tag2.xml><?xml version="1.0" encoding="utf-8"?>
<p:tagLst xmlns:a="http://schemas.openxmlformats.org/drawingml/2006/main" xmlns:r="http://schemas.openxmlformats.org/officeDocument/2006/relationships" xmlns:p="http://schemas.openxmlformats.org/presentationml/2006/main">
  <p:tag name="TIMING" val="|6.9|1.7|1.4|2"/>
</p:tagLst>
</file>

<file path=ppt/tags/tag3.xml><?xml version="1.0" encoding="utf-8"?>
<p:tagLst xmlns:a="http://schemas.openxmlformats.org/drawingml/2006/main" xmlns:r="http://schemas.openxmlformats.org/officeDocument/2006/relationships" xmlns:p="http://schemas.openxmlformats.org/presentationml/2006/main">
  <p:tag name="TIMING" val="|2.7|1.3|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ài liệu" ma:contentTypeID="0x010100274EA5EE2C96234183A9376392CFB4B4" ma:contentTypeVersion="8" ma:contentTypeDescription="Tạo tài liệu mới." ma:contentTypeScope="" ma:versionID="0251f9f5209d8b11791ef8b27a28dfdd">
  <xsd:schema xmlns:xsd="http://www.w3.org/2001/XMLSchema" xmlns:xs="http://www.w3.org/2001/XMLSchema" xmlns:p="http://schemas.microsoft.com/office/2006/metadata/properties" xmlns:ns2="56568334-b38c-437c-9116-9209b71f020d" targetNamespace="http://schemas.microsoft.com/office/2006/metadata/properties" ma:root="true" ma:fieldsID="c2467c01573676f831ba9174d16627d0" ns2:_="">
    <xsd:import namespace="56568334-b38c-437c-9116-9209b71f020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568334-b38c-437c-9116-9209b71f02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xsd:element ref="dc:title" minOccurs="0" maxOccurs="1" ma:index="4" ma:displayName="Tiêu đ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9F1452-7A9D-4B2E-B1D0-D4305EF44A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568334-b38c-437c-9116-9209b71f02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E2F715-B73F-4D40-B149-E4158AC0CE1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19C1E0B-FC78-416A-B4B7-0C288B12D5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TM03457510[[fn=Savon]]</Template>
  <TotalTime>317</TotalTime>
  <Words>1272</Words>
  <Application>Microsoft Office PowerPoint</Application>
  <PresentationFormat>Widescreen</PresentationFormat>
  <Paragraphs>123</Paragraphs>
  <Slides>42</Slides>
  <Notes>2</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42</vt:i4>
      </vt:variant>
    </vt:vector>
  </HeadingPairs>
  <TitlesOfParts>
    <vt:vector size="56" baseType="lpstr">
      <vt:lpstr>.VnTime</vt:lpstr>
      <vt:lpstr>.VnTimeH</vt:lpstr>
      <vt:lpstr>Arial</vt:lpstr>
      <vt:lpstr>Arial Black</vt:lpstr>
      <vt:lpstr>Calibri</vt:lpstr>
      <vt:lpstr>Calibri Light</vt:lpstr>
      <vt:lpstr>Century Gothic</vt:lpstr>
      <vt:lpstr>Garamond</vt:lpstr>
      <vt:lpstr>Times New Roman</vt:lpstr>
      <vt:lpstr>Savon</vt:lpstr>
      <vt:lpstr>3_Office Theme</vt:lpstr>
      <vt:lpstr>Default Design</vt:lpstr>
      <vt:lpstr>Office Theme</vt:lpstr>
      <vt:lpstr>1_Office Theme</vt:lpstr>
      <vt:lpstr>Thứ ba ngày 26 tháng 10 năm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Mời các em cùng tham quan cảnh đổi mới hiện nay của đất nước ta nhé!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 Presentation</dc:title>
  <dc:creator>DELL-PC</dc:creator>
  <cp:lastModifiedBy>nguyen kim</cp:lastModifiedBy>
  <cp:revision>37</cp:revision>
  <dcterms:created xsi:type="dcterms:W3CDTF">2016-10-11T12:36:00Z</dcterms:created>
  <dcterms:modified xsi:type="dcterms:W3CDTF">2021-10-26T03:37:05Z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y fmtid="{D5CDD505-2E9C-101B-9397-08002B2CF9AE}" pid="3" name="ContentTypeId">
    <vt:lpwstr>0x010100274EA5EE2C96234183A9376392CFB4B4</vt:lpwstr>
  </property>
</Properties>
</file>